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  <p:sldMasterId id="2147483683" r:id="rId6"/>
    <p:sldMasterId id="2147483668" r:id="rId7"/>
  </p:sldMasterIdLst>
  <p:notesMasterIdLst>
    <p:notesMasterId r:id="rId11"/>
  </p:notesMasterIdLst>
  <p:handoutMasterIdLst>
    <p:handoutMasterId r:id="rId12"/>
  </p:handoutMasterIdLst>
  <p:sldIdLst>
    <p:sldId id="267" r:id="rId8"/>
    <p:sldId id="323" r:id="rId9"/>
    <p:sldId id="322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5418A"/>
    <a:srgbClr val="192851"/>
    <a:srgbClr val="FFFFFF"/>
    <a:srgbClr val="DCBB73"/>
    <a:srgbClr val="BB9987"/>
    <a:srgbClr val="94B7BD"/>
    <a:srgbClr val="729898"/>
    <a:srgbClr val="BAA888"/>
    <a:srgbClr val="8AB8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29A078-0570-4A5D-8E57-31B83AE62980}" v="251" dt="2021-09-03T12:00:14.080"/>
    <p1510:client id="{C242C1F6-D3C3-4CF8-BE67-DF2AECBB3EBB}" v="111" dt="2021-09-03T15:51:16.3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45"/>
    <p:restoredTop sz="94694"/>
  </p:normalViewPr>
  <p:slideViewPr>
    <p:cSldViewPr snapToGrid="0" snapToObjects="1">
      <p:cViewPr varScale="1">
        <p:scale>
          <a:sx n="114" d="100"/>
          <a:sy n="114" d="100"/>
        </p:scale>
        <p:origin x="7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37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rqueira Paulo" userId="b898f808-dcb6-4d93-8f4e-d9cadce0675b" providerId="ADAL" clId="{C242C1F6-D3C3-4CF8-BE67-DF2AECBB3EBB}"/>
    <pc:docChg chg="undo custSel addSld delSld modSld">
      <pc:chgData name="Cerqueira Paulo" userId="b898f808-dcb6-4d93-8f4e-d9cadce0675b" providerId="ADAL" clId="{C242C1F6-D3C3-4CF8-BE67-DF2AECBB3EBB}" dt="2021-09-03T15:52:39.594" v="148" actId="1076"/>
      <pc:docMkLst>
        <pc:docMk/>
      </pc:docMkLst>
      <pc:sldChg chg="del">
        <pc:chgData name="Cerqueira Paulo" userId="b898f808-dcb6-4d93-8f4e-d9cadce0675b" providerId="ADAL" clId="{C242C1F6-D3C3-4CF8-BE67-DF2AECBB3EBB}" dt="2021-09-03T15:41:00.721" v="87" actId="47"/>
        <pc:sldMkLst>
          <pc:docMk/>
          <pc:sldMk cId="3867276112" sldId="268"/>
        </pc:sldMkLst>
      </pc:sldChg>
      <pc:sldChg chg="modSp mod">
        <pc:chgData name="Cerqueira Paulo" userId="b898f808-dcb6-4d93-8f4e-d9cadce0675b" providerId="ADAL" clId="{C242C1F6-D3C3-4CF8-BE67-DF2AECBB3EBB}" dt="2021-09-03T15:43:19.919" v="94" actId="20577"/>
        <pc:sldMkLst>
          <pc:docMk/>
          <pc:sldMk cId="2428685167" sldId="272"/>
        </pc:sldMkLst>
        <pc:spChg chg="mod">
          <ac:chgData name="Cerqueira Paulo" userId="b898f808-dcb6-4d93-8f4e-d9cadce0675b" providerId="ADAL" clId="{C242C1F6-D3C3-4CF8-BE67-DF2AECBB3EBB}" dt="2021-09-03T15:43:19.919" v="94" actId="20577"/>
          <ac:spMkLst>
            <pc:docMk/>
            <pc:sldMk cId="2428685167" sldId="272"/>
            <ac:spMk id="4" creationId="{CEB89DBB-5F5A-E842-BC13-BE19554F73E9}"/>
          </ac:spMkLst>
        </pc:spChg>
      </pc:sldChg>
      <pc:sldChg chg="del">
        <pc:chgData name="Cerqueira Paulo" userId="b898f808-dcb6-4d93-8f4e-d9cadce0675b" providerId="ADAL" clId="{C242C1F6-D3C3-4CF8-BE67-DF2AECBB3EBB}" dt="2021-09-03T15:40:53.661" v="86" actId="47"/>
        <pc:sldMkLst>
          <pc:docMk/>
          <pc:sldMk cId="1801011403" sldId="273"/>
        </pc:sldMkLst>
      </pc:sldChg>
      <pc:sldChg chg="addSp delSp modSp mod">
        <pc:chgData name="Cerqueira Paulo" userId="b898f808-dcb6-4d93-8f4e-d9cadce0675b" providerId="ADAL" clId="{C242C1F6-D3C3-4CF8-BE67-DF2AECBB3EBB}" dt="2021-09-03T15:47:05.065" v="131" actId="20577"/>
        <pc:sldMkLst>
          <pc:docMk/>
          <pc:sldMk cId="3187177503" sldId="275"/>
        </pc:sldMkLst>
        <pc:spChg chg="mod">
          <ac:chgData name="Cerqueira Paulo" userId="b898f808-dcb6-4d93-8f4e-d9cadce0675b" providerId="ADAL" clId="{C242C1F6-D3C3-4CF8-BE67-DF2AECBB3EBB}" dt="2021-09-03T15:46:32.804" v="104" actId="20577"/>
          <ac:spMkLst>
            <pc:docMk/>
            <pc:sldMk cId="3187177503" sldId="275"/>
            <ac:spMk id="4" creationId="{CEB89DBB-5F5A-E842-BC13-BE19554F73E9}"/>
          </ac:spMkLst>
        </pc:spChg>
        <pc:spChg chg="add mod">
          <ac:chgData name="Cerqueira Paulo" userId="b898f808-dcb6-4d93-8f4e-d9cadce0675b" providerId="ADAL" clId="{C242C1F6-D3C3-4CF8-BE67-DF2AECBB3EBB}" dt="2021-09-03T15:47:05.065" v="131" actId="20577"/>
          <ac:spMkLst>
            <pc:docMk/>
            <pc:sldMk cId="3187177503" sldId="275"/>
            <ac:spMk id="8" creationId="{E2B364E7-CA39-4145-8278-E0CC7DBFF9D9}"/>
          </ac:spMkLst>
        </pc:spChg>
        <pc:spChg chg="add del mod">
          <ac:chgData name="Cerqueira Paulo" userId="b898f808-dcb6-4d93-8f4e-d9cadce0675b" providerId="ADAL" clId="{C242C1F6-D3C3-4CF8-BE67-DF2AECBB3EBB}" dt="2021-09-03T15:46:55.053" v="112"/>
          <ac:spMkLst>
            <pc:docMk/>
            <pc:sldMk cId="3187177503" sldId="275"/>
            <ac:spMk id="9" creationId="{9C439259-70C9-4B21-9B66-CC9C57E32EF1}"/>
          </ac:spMkLst>
        </pc:spChg>
      </pc:sldChg>
      <pc:sldChg chg="addSp modSp">
        <pc:chgData name="Cerqueira Paulo" userId="b898f808-dcb6-4d93-8f4e-d9cadce0675b" providerId="ADAL" clId="{C242C1F6-D3C3-4CF8-BE67-DF2AECBB3EBB}" dt="2021-09-03T15:45:49.372" v="96"/>
        <pc:sldMkLst>
          <pc:docMk/>
          <pc:sldMk cId="615495891" sldId="277"/>
        </pc:sldMkLst>
        <pc:spChg chg="add mod">
          <ac:chgData name="Cerqueira Paulo" userId="b898f808-dcb6-4d93-8f4e-d9cadce0675b" providerId="ADAL" clId="{C242C1F6-D3C3-4CF8-BE67-DF2AECBB3EBB}" dt="2021-09-03T15:45:49.372" v="96"/>
          <ac:spMkLst>
            <pc:docMk/>
            <pc:sldMk cId="615495891" sldId="277"/>
            <ac:spMk id="12" creationId="{BCFE5E5E-2391-45C2-806B-E0E651C16424}"/>
          </ac:spMkLst>
        </pc:spChg>
      </pc:sldChg>
      <pc:sldChg chg="modSp mod">
        <pc:chgData name="Cerqueira Paulo" userId="b898f808-dcb6-4d93-8f4e-d9cadce0675b" providerId="ADAL" clId="{C242C1F6-D3C3-4CF8-BE67-DF2AECBB3EBB}" dt="2021-09-03T15:45:25.099" v="95"/>
        <pc:sldMkLst>
          <pc:docMk/>
          <pc:sldMk cId="118378922" sldId="278"/>
        </pc:sldMkLst>
        <pc:spChg chg="mod">
          <ac:chgData name="Cerqueira Paulo" userId="b898f808-dcb6-4d93-8f4e-d9cadce0675b" providerId="ADAL" clId="{C242C1F6-D3C3-4CF8-BE67-DF2AECBB3EBB}" dt="2021-09-03T15:45:25.099" v="95"/>
          <ac:spMkLst>
            <pc:docMk/>
            <pc:sldMk cId="118378922" sldId="278"/>
            <ac:spMk id="5" creationId="{3889EDAA-646A-964E-93DD-C950398041BD}"/>
          </ac:spMkLst>
        </pc:spChg>
      </pc:sldChg>
      <pc:sldChg chg="addSp delSp modSp">
        <pc:chgData name="Cerqueira Paulo" userId="b898f808-dcb6-4d93-8f4e-d9cadce0675b" providerId="ADAL" clId="{C242C1F6-D3C3-4CF8-BE67-DF2AECBB3EBB}" dt="2021-09-03T15:49:11.026" v="137"/>
        <pc:sldMkLst>
          <pc:docMk/>
          <pc:sldMk cId="3556043165" sldId="280"/>
        </pc:sldMkLst>
        <pc:spChg chg="add del mod">
          <ac:chgData name="Cerqueira Paulo" userId="b898f808-dcb6-4d93-8f4e-d9cadce0675b" providerId="ADAL" clId="{C242C1F6-D3C3-4CF8-BE67-DF2AECBB3EBB}" dt="2021-09-03T15:49:11.026" v="137"/>
          <ac:spMkLst>
            <pc:docMk/>
            <pc:sldMk cId="3556043165" sldId="280"/>
            <ac:spMk id="9" creationId="{170B8462-5C82-4E9D-8B03-E96FF7A89C1C}"/>
          </ac:spMkLst>
        </pc:spChg>
      </pc:sldChg>
      <pc:sldChg chg="addSp modSp">
        <pc:chgData name="Cerqueira Paulo" userId="b898f808-dcb6-4d93-8f4e-d9cadce0675b" providerId="ADAL" clId="{C242C1F6-D3C3-4CF8-BE67-DF2AECBB3EBB}" dt="2021-09-03T15:48:21.304" v="134"/>
        <pc:sldMkLst>
          <pc:docMk/>
          <pc:sldMk cId="3144090615" sldId="282"/>
        </pc:sldMkLst>
        <pc:spChg chg="add mod">
          <ac:chgData name="Cerqueira Paulo" userId="b898f808-dcb6-4d93-8f4e-d9cadce0675b" providerId="ADAL" clId="{C242C1F6-D3C3-4CF8-BE67-DF2AECBB3EBB}" dt="2021-09-03T15:48:21.304" v="134"/>
          <ac:spMkLst>
            <pc:docMk/>
            <pc:sldMk cId="3144090615" sldId="282"/>
            <ac:spMk id="9" creationId="{97551DE4-60F9-4DB4-8C25-4B6D0D8B8588}"/>
          </ac:spMkLst>
        </pc:spChg>
      </pc:sldChg>
      <pc:sldChg chg="addSp modSp">
        <pc:chgData name="Cerqueira Paulo" userId="b898f808-dcb6-4d93-8f4e-d9cadce0675b" providerId="ADAL" clId="{C242C1F6-D3C3-4CF8-BE67-DF2AECBB3EBB}" dt="2021-09-03T15:48:00.748" v="133"/>
        <pc:sldMkLst>
          <pc:docMk/>
          <pc:sldMk cId="2093883008" sldId="283"/>
        </pc:sldMkLst>
        <pc:spChg chg="add mod">
          <ac:chgData name="Cerqueira Paulo" userId="b898f808-dcb6-4d93-8f4e-d9cadce0675b" providerId="ADAL" clId="{C242C1F6-D3C3-4CF8-BE67-DF2AECBB3EBB}" dt="2021-09-03T15:48:00.748" v="133"/>
          <ac:spMkLst>
            <pc:docMk/>
            <pc:sldMk cId="2093883008" sldId="283"/>
            <ac:spMk id="10" creationId="{C92E3382-5DDD-4F9E-9BBA-97193454BEE9}"/>
          </ac:spMkLst>
        </pc:spChg>
      </pc:sldChg>
      <pc:sldChg chg="addSp delSp modSp">
        <pc:chgData name="Cerqueira Paulo" userId="b898f808-dcb6-4d93-8f4e-d9cadce0675b" providerId="ADAL" clId="{C242C1F6-D3C3-4CF8-BE67-DF2AECBB3EBB}" dt="2021-09-03T15:47:38.147" v="132"/>
        <pc:sldMkLst>
          <pc:docMk/>
          <pc:sldMk cId="1302074452" sldId="284"/>
        </pc:sldMkLst>
        <pc:spChg chg="del">
          <ac:chgData name="Cerqueira Paulo" userId="b898f808-dcb6-4d93-8f4e-d9cadce0675b" providerId="ADAL" clId="{C242C1F6-D3C3-4CF8-BE67-DF2AECBB3EBB}" dt="2021-09-03T15:47:38.147" v="132"/>
          <ac:spMkLst>
            <pc:docMk/>
            <pc:sldMk cId="1302074452" sldId="284"/>
            <ac:spMk id="5" creationId="{3889EDAA-646A-964E-93DD-C950398041BD}"/>
          </ac:spMkLst>
        </pc:spChg>
        <pc:spChg chg="add mod">
          <ac:chgData name="Cerqueira Paulo" userId="b898f808-dcb6-4d93-8f4e-d9cadce0675b" providerId="ADAL" clId="{C242C1F6-D3C3-4CF8-BE67-DF2AECBB3EBB}" dt="2021-09-03T15:47:38.147" v="132"/>
          <ac:spMkLst>
            <pc:docMk/>
            <pc:sldMk cId="1302074452" sldId="284"/>
            <ac:spMk id="9" creationId="{516BBC1C-BAA9-43B5-9827-A440874EFBB8}"/>
          </ac:spMkLst>
        </pc:spChg>
      </pc:sldChg>
      <pc:sldChg chg="addSp modSp">
        <pc:chgData name="Cerqueira Paulo" userId="b898f808-dcb6-4d93-8f4e-d9cadce0675b" providerId="ADAL" clId="{C242C1F6-D3C3-4CF8-BE67-DF2AECBB3EBB}" dt="2021-09-03T15:48:51.022" v="135"/>
        <pc:sldMkLst>
          <pc:docMk/>
          <pc:sldMk cId="4041200885" sldId="285"/>
        </pc:sldMkLst>
        <pc:spChg chg="add mod">
          <ac:chgData name="Cerqueira Paulo" userId="b898f808-dcb6-4d93-8f4e-d9cadce0675b" providerId="ADAL" clId="{C242C1F6-D3C3-4CF8-BE67-DF2AECBB3EBB}" dt="2021-09-03T15:48:51.022" v="135"/>
          <ac:spMkLst>
            <pc:docMk/>
            <pc:sldMk cId="4041200885" sldId="285"/>
            <ac:spMk id="9" creationId="{FD1BDCEE-362C-4FAD-9E11-A6F9A549ED56}"/>
          </ac:spMkLst>
        </pc:spChg>
      </pc:sldChg>
      <pc:sldChg chg="addSp modSp">
        <pc:chgData name="Cerqueira Paulo" userId="b898f808-dcb6-4d93-8f4e-d9cadce0675b" providerId="ADAL" clId="{C242C1F6-D3C3-4CF8-BE67-DF2AECBB3EBB}" dt="2021-09-03T15:49:18.005" v="139"/>
        <pc:sldMkLst>
          <pc:docMk/>
          <pc:sldMk cId="1697851248" sldId="291"/>
        </pc:sldMkLst>
        <pc:spChg chg="add mod">
          <ac:chgData name="Cerqueira Paulo" userId="b898f808-dcb6-4d93-8f4e-d9cadce0675b" providerId="ADAL" clId="{C242C1F6-D3C3-4CF8-BE67-DF2AECBB3EBB}" dt="2021-09-03T15:49:18.005" v="139"/>
          <ac:spMkLst>
            <pc:docMk/>
            <pc:sldMk cId="1697851248" sldId="291"/>
            <ac:spMk id="12" creationId="{44DD28A6-3C9E-4A8E-864B-9C04833AB4E7}"/>
          </ac:spMkLst>
        </pc:spChg>
      </pc:sldChg>
      <pc:sldChg chg="addSp modSp">
        <pc:chgData name="Cerqueira Paulo" userId="b898f808-dcb6-4d93-8f4e-d9cadce0675b" providerId="ADAL" clId="{C242C1F6-D3C3-4CF8-BE67-DF2AECBB3EBB}" dt="2021-09-03T15:49:14.998" v="138"/>
        <pc:sldMkLst>
          <pc:docMk/>
          <pc:sldMk cId="1902063051" sldId="292"/>
        </pc:sldMkLst>
        <pc:spChg chg="add mod">
          <ac:chgData name="Cerqueira Paulo" userId="b898f808-dcb6-4d93-8f4e-d9cadce0675b" providerId="ADAL" clId="{C242C1F6-D3C3-4CF8-BE67-DF2AECBB3EBB}" dt="2021-09-03T15:49:14.998" v="138"/>
          <ac:spMkLst>
            <pc:docMk/>
            <pc:sldMk cId="1902063051" sldId="292"/>
            <ac:spMk id="12" creationId="{B26347AE-6002-4667-B173-5ED7F6C077A6}"/>
          </ac:spMkLst>
        </pc:spChg>
      </pc:sldChg>
      <pc:sldChg chg="modSp mod">
        <pc:chgData name="Cerqueira Paulo" userId="b898f808-dcb6-4d93-8f4e-d9cadce0675b" providerId="ADAL" clId="{C242C1F6-D3C3-4CF8-BE67-DF2AECBB3EBB}" dt="2021-09-03T15:49:38.123" v="140" actId="113"/>
        <pc:sldMkLst>
          <pc:docMk/>
          <pc:sldMk cId="663070380" sldId="293"/>
        </pc:sldMkLst>
        <pc:spChg chg="mod">
          <ac:chgData name="Cerqueira Paulo" userId="b898f808-dcb6-4d93-8f4e-d9cadce0675b" providerId="ADAL" clId="{C242C1F6-D3C3-4CF8-BE67-DF2AECBB3EBB}" dt="2021-09-03T15:49:38.123" v="140" actId="113"/>
          <ac:spMkLst>
            <pc:docMk/>
            <pc:sldMk cId="663070380" sldId="293"/>
            <ac:spMk id="5" creationId="{3889EDAA-646A-964E-93DD-C950398041BD}"/>
          </ac:spMkLst>
        </pc:spChg>
      </pc:sldChg>
      <pc:sldChg chg="addSp delSp modSp mod">
        <pc:chgData name="Cerqueira Paulo" userId="b898f808-dcb6-4d93-8f4e-d9cadce0675b" providerId="ADAL" clId="{C242C1F6-D3C3-4CF8-BE67-DF2AECBB3EBB}" dt="2021-09-03T15:35:17.973" v="52"/>
        <pc:sldMkLst>
          <pc:docMk/>
          <pc:sldMk cId="2566635454" sldId="315"/>
        </pc:sldMkLst>
        <pc:spChg chg="mod">
          <ac:chgData name="Cerqueira Paulo" userId="b898f808-dcb6-4d93-8f4e-d9cadce0675b" providerId="ADAL" clId="{C242C1F6-D3C3-4CF8-BE67-DF2AECBB3EBB}" dt="2021-09-03T15:34:32.921" v="46"/>
          <ac:spMkLst>
            <pc:docMk/>
            <pc:sldMk cId="2566635454" sldId="315"/>
            <ac:spMk id="4" creationId="{CEB89DBB-5F5A-E842-BC13-BE19554F73E9}"/>
          </ac:spMkLst>
        </pc:spChg>
        <pc:spChg chg="mod">
          <ac:chgData name="Cerqueira Paulo" userId="b898f808-dcb6-4d93-8f4e-d9cadce0675b" providerId="ADAL" clId="{C242C1F6-D3C3-4CF8-BE67-DF2AECBB3EBB}" dt="2021-09-03T15:34:41.868" v="47"/>
          <ac:spMkLst>
            <pc:docMk/>
            <pc:sldMk cId="2566635454" sldId="315"/>
            <ac:spMk id="5" creationId="{3889EDAA-646A-964E-93DD-C950398041BD}"/>
          </ac:spMkLst>
        </pc:spChg>
        <pc:spChg chg="add mod">
          <ac:chgData name="Cerqueira Paulo" userId="b898f808-dcb6-4d93-8f4e-d9cadce0675b" providerId="ADAL" clId="{C242C1F6-D3C3-4CF8-BE67-DF2AECBB3EBB}" dt="2021-09-03T15:34:49.105" v="48"/>
          <ac:spMkLst>
            <pc:docMk/>
            <pc:sldMk cId="2566635454" sldId="315"/>
            <ac:spMk id="6" creationId="{9903D5AB-D3B1-4BF7-957B-10106E665FD3}"/>
          </ac:spMkLst>
        </pc:spChg>
        <pc:spChg chg="add mod">
          <ac:chgData name="Cerqueira Paulo" userId="b898f808-dcb6-4d93-8f4e-d9cadce0675b" providerId="ADAL" clId="{C242C1F6-D3C3-4CF8-BE67-DF2AECBB3EBB}" dt="2021-09-03T15:35:17.973" v="52"/>
          <ac:spMkLst>
            <pc:docMk/>
            <pc:sldMk cId="2566635454" sldId="315"/>
            <ac:spMk id="9" creationId="{4696C741-0DBE-4B23-9340-681A8599D612}"/>
          </ac:spMkLst>
        </pc:spChg>
        <pc:picChg chg="add mod">
          <ac:chgData name="Cerqueira Paulo" userId="b898f808-dcb6-4d93-8f4e-d9cadce0675b" providerId="ADAL" clId="{C242C1F6-D3C3-4CF8-BE67-DF2AECBB3EBB}" dt="2021-09-03T15:34:53.452" v="49"/>
          <ac:picMkLst>
            <pc:docMk/>
            <pc:sldMk cId="2566635454" sldId="315"/>
            <ac:picMk id="7" creationId="{8889377D-F8AA-4606-80BD-0F3CA7BA6A3F}"/>
          </ac:picMkLst>
        </pc:picChg>
        <pc:picChg chg="add del mod">
          <ac:chgData name="Cerqueira Paulo" userId="b898f808-dcb6-4d93-8f4e-d9cadce0675b" providerId="ADAL" clId="{C242C1F6-D3C3-4CF8-BE67-DF2AECBB3EBB}" dt="2021-09-03T15:35:09.518" v="51"/>
          <ac:picMkLst>
            <pc:docMk/>
            <pc:sldMk cId="2566635454" sldId="315"/>
            <ac:picMk id="8" creationId="{3A5176A8-46E4-41D9-99BF-19246A4EB107}"/>
          </ac:picMkLst>
        </pc:picChg>
      </pc:sldChg>
      <pc:sldChg chg="addSp delSp modSp mod">
        <pc:chgData name="Cerqueira Paulo" userId="b898f808-dcb6-4d93-8f4e-d9cadce0675b" providerId="ADAL" clId="{C242C1F6-D3C3-4CF8-BE67-DF2AECBB3EBB}" dt="2021-09-03T15:31:34.757" v="21"/>
        <pc:sldMkLst>
          <pc:docMk/>
          <pc:sldMk cId="1573663324" sldId="316"/>
        </pc:sldMkLst>
        <pc:spChg chg="mod">
          <ac:chgData name="Cerqueira Paulo" userId="b898f808-dcb6-4d93-8f4e-d9cadce0675b" providerId="ADAL" clId="{C242C1F6-D3C3-4CF8-BE67-DF2AECBB3EBB}" dt="2021-09-03T15:31:01.340" v="16"/>
          <ac:spMkLst>
            <pc:docMk/>
            <pc:sldMk cId="1573663324" sldId="316"/>
            <ac:spMk id="4" creationId="{CEB89DBB-5F5A-E842-BC13-BE19554F73E9}"/>
          </ac:spMkLst>
        </pc:spChg>
        <pc:spChg chg="mod">
          <ac:chgData name="Cerqueira Paulo" userId="b898f808-dcb6-4d93-8f4e-d9cadce0675b" providerId="ADAL" clId="{C242C1F6-D3C3-4CF8-BE67-DF2AECBB3EBB}" dt="2021-09-03T15:31:08.842" v="17"/>
          <ac:spMkLst>
            <pc:docMk/>
            <pc:sldMk cId="1573663324" sldId="316"/>
            <ac:spMk id="5" creationId="{3889EDAA-646A-964E-93DD-C950398041BD}"/>
          </ac:spMkLst>
        </pc:spChg>
        <pc:spChg chg="add mod">
          <ac:chgData name="Cerqueira Paulo" userId="b898f808-dcb6-4d93-8f4e-d9cadce0675b" providerId="ADAL" clId="{C242C1F6-D3C3-4CF8-BE67-DF2AECBB3EBB}" dt="2021-09-03T15:31:34.757" v="21"/>
          <ac:spMkLst>
            <pc:docMk/>
            <pc:sldMk cId="1573663324" sldId="316"/>
            <ac:spMk id="8" creationId="{FF0AB294-DB51-47DF-BF26-8B4BF4AD5CD9}"/>
          </ac:spMkLst>
        </pc:spChg>
        <pc:picChg chg="add mod">
          <ac:chgData name="Cerqueira Paulo" userId="b898f808-dcb6-4d93-8f4e-d9cadce0675b" providerId="ADAL" clId="{C242C1F6-D3C3-4CF8-BE67-DF2AECBB3EBB}" dt="2021-09-03T15:31:17.176" v="18"/>
          <ac:picMkLst>
            <pc:docMk/>
            <pc:sldMk cId="1573663324" sldId="316"/>
            <ac:picMk id="6" creationId="{35E70ADE-CB5F-4CB8-9576-4C65E57BAFEB}"/>
          </ac:picMkLst>
        </pc:picChg>
        <pc:picChg chg="add del mod">
          <ac:chgData name="Cerqueira Paulo" userId="b898f808-dcb6-4d93-8f4e-d9cadce0675b" providerId="ADAL" clId="{C242C1F6-D3C3-4CF8-BE67-DF2AECBB3EBB}" dt="2021-09-03T15:31:25.822" v="20"/>
          <ac:picMkLst>
            <pc:docMk/>
            <pc:sldMk cId="1573663324" sldId="316"/>
            <ac:picMk id="7" creationId="{5FF240A1-D0E5-474F-9A15-4ED195EE31EA}"/>
          </ac:picMkLst>
        </pc:picChg>
      </pc:sldChg>
      <pc:sldChg chg="addSp delSp modSp mod">
        <pc:chgData name="Cerqueira Paulo" userId="b898f808-dcb6-4d93-8f4e-d9cadce0675b" providerId="ADAL" clId="{C242C1F6-D3C3-4CF8-BE67-DF2AECBB3EBB}" dt="2021-09-03T15:30:41.638" v="12" actId="1076"/>
        <pc:sldMkLst>
          <pc:docMk/>
          <pc:sldMk cId="1915533969" sldId="317"/>
        </pc:sldMkLst>
        <pc:spChg chg="mod">
          <ac:chgData name="Cerqueira Paulo" userId="b898f808-dcb6-4d93-8f4e-d9cadce0675b" providerId="ADAL" clId="{C242C1F6-D3C3-4CF8-BE67-DF2AECBB3EBB}" dt="2021-09-03T15:29:27.936" v="0"/>
          <ac:spMkLst>
            <pc:docMk/>
            <pc:sldMk cId="1915533969" sldId="317"/>
            <ac:spMk id="4" creationId="{CEB89DBB-5F5A-E842-BC13-BE19554F73E9}"/>
          </ac:spMkLst>
        </pc:spChg>
        <pc:spChg chg="mod">
          <ac:chgData name="Cerqueira Paulo" userId="b898f808-dcb6-4d93-8f4e-d9cadce0675b" providerId="ADAL" clId="{C242C1F6-D3C3-4CF8-BE67-DF2AECBB3EBB}" dt="2021-09-03T15:29:36.705" v="1"/>
          <ac:spMkLst>
            <pc:docMk/>
            <pc:sldMk cId="1915533969" sldId="317"/>
            <ac:spMk id="5" creationId="{3889EDAA-646A-964E-93DD-C950398041BD}"/>
          </ac:spMkLst>
        </pc:spChg>
        <pc:spChg chg="add mod">
          <ac:chgData name="Cerqueira Paulo" userId="b898f808-dcb6-4d93-8f4e-d9cadce0675b" providerId="ADAL" clId="{C242C1F6-D3C3-4CF8-BE67-DF2AECBB3EBB}" dt="2021-09-03T15:29:47.247" v="2"/>
          <ac:spMkLst>
            <pc:docMk/>
            <pc:sldMk cId="1915533969" sldId="317"/>
            <ac:spMk id="6" creationId="{C2722F5D-EDC0-4B7B-AC11-34E8A8B5E87D}"/>
          </ac:spMkLst>
        </pc:spChg>
        <pc:spChg chg="add mod">
          <ac:chgData name="Cerqueira Paulo" userId="b898f808-dcb6-4d93-8f4e-d9cadce0675b" providerId="ADAL" clId="{C242C1F6-D3C3-4CF8-BE67-DF2AECBB3EBB}" dt="2021-09-03T15:30:41.638" v="12" actId="1076"/>
          <ac:spMkLst>
            <pc:docMk/>
            <pc:sldMk cId="1915533969" sldId="317"/>
            <ac:spMk id="8" creationId="{7B37B1F9-AD23-4448-91E4-BAE68CE2A39C}"/>
          </ac:spMkLst>
        </pc:spChg>
        <pc:spChg chg="add mod">
          <ac:chgData name="Cerqueira Paulo" userId="b898f808-dcb6-4d93-8f4e-d9cadce0675b" providerId="ADAL" clId="{C242C1F6-D3C3-4CF8-BE67-DF2AECBB3EBB}" dt="2021-09-03T15:30:38.479" v="11" actId="1076"/>
          <ac:spMkLst>
            <pc:docMk/>
            <pc:sldMk cId="1915533969" sldId="317"/>
            <ac:spMk id="10" creationId="{4815E43B-42A7-43E6-B0C3-9DFACB3ED48D}"/>
          </ac:spMkLst>
        </pc:spChg>
        <pc:spChg chg="add mod">
          <ac:chgData name="Cerqueira Paulo" userId="b898f808-dcb6-4d93-8f4e-d9cadce0675b" providerId="ADAL" clId="{C242C1F6-D3C3-4CF8-BE67-DF2AECBB3EBB}" dt="2021-09-03T15:30:34.032" v="10" actId="1076"/>
          <ac:spMkLst>
            <pc:docMk/>
            <pc:sldMk cId="1915533969" sldId="317"/>
            <ac:spMk id="11" creationId="{ACCA4C5D-CFED-4236-9168-3514A3EC40EF}"/>
          </ac:spMkLst>
        </pc:spChg>
        <pc:picChg chg="add mod">
          <ac:chgData name="Cerqueira Paulo" userId="b898f808-dcb6-4d93-8f4e-d9cadce0675b" providerId="ADAL" clId="{C242C1F6-D3C3-4CF8-BE67-DF2AECBB3EBB}" dt="2021-09-03T15:30:29.371" v="9" actId="1076"/>
          <ac:picMkLst>
            <pc:docMk/>
            <pc:sldMk cId="1915533969" sldId="317"/>
            <ac:picMk id="7" creationId="{7FBA6E9D-D2C8-4990-A602-10BA0B5B2C10}"/>
          </ac:picMkLst>
        </pc:picChg>
        <pc:picChg chg="add del mod">
          <ac:chgData name="Cerqueira Paulo" userId="b898f808-dcb6-4d93-8f4e-d9cadce0675b" providerId="ADAL" clId="{C242C1F6-D3C3-4CF8-BE67-DF2AECBB3EBB}" dt="2021-09-03T15:30:08.776" v="6"/>
          <ac:picMkLst>
            <pc:docMk/>
            <pc:sldMk cId="1915533969" sldId="317"/>
            <ac:picMk id="9" creationId="{075F22B7-E3E2-43CD-9F5A-C7FF8717BBAE}"/>
          </ac:picMkLst>
        </pc:picChg>
      </pc:sldChg>
      <pc:sldChg chg="addSp modSp add mod">
        <pc:chgData name="Cerqueira Paulo" userId="b898f808-dcb6-4d93-8f4e-d9cadce0675b" providerId="ADAL" clId="{C242C1F6-D3C3-4CF8-BE67-DF2AECBB3EBB}" dt="2021-09-03T15:34:01.970" v="41"/>
        <pc:sldMkLst>
          <pc:docMk/>
          <pc:sldMk cId="2545143296" sldId="319"/>
        </pc:sldMkLst>
        <pc:spChg chg="mod">
          <ac:chgData name="Cerqueira Paulo" userId="b898f808-dcb6-4d93-8f4e-d9cadce0675b" providerId="ADAL" clId="{C242C1F6-D3C3-4CF8-BE67-DF2AECBB3EBB}" dt="2021-09-03T15:33:40.846" v="38"/>
          <ac:spMkLst>
            <pc:docMk/>
            <pc:sldMk cId="2545143296" sldId="319"/>
            <ac:spMk id="4" creationId="{CEB89DBB-5F5A-E842-BC13-BE19554F73E9}"/>
          </ac:spMkLst>
        </pc:spChg>
        <pc:spChg chg="mod">
          <ac:chgData name="Cerqueira Paulo" userId="b898f808-dcb6-4d93-8f4e-d9cadce0675b" providerId="ADAL" clId="{C242C1F6-D3C3-4CF8-BE67-DF2AECBB3EBB}" dt="2021-09-03T15:33:50.563" v="39"/>
          <ac:spMkLst>
            <pc:docMk/>
            <pc:sldMk cId="2545143296" sldId="319"/>
            <ac:spMk id="5" creationId="{3889EDAA-646A-964E-93DD-C950398041BD}"/>
          </ac:spMkLst>
        </pc:spChg>
        <pc:spChg chg="add mod">
          <ac:chgData name="Cerqueira Paulo" userId="b898f808-dcb6-4d93-8f4e-d9cadce0675b" providerId="ADAL" clId="{C242C1F6-D3C3-4CF8-BE67-DF2AECBB3EBB}" dt="2021-09-03T15:33:57.371" v="40"/>
          <ac:spMkLst>
            <pc:docMk/>
            <pc:sldMk cId="2545143296" sldId="319"/>
            <ac:spMk id="6" creationId="{4F010E22-6AA9-4BFD-B49D-96E77D4EDA8C}"/>
          </ac:spMkLst>
        </pc:spChg>
        <pc:picChg chg="add mod">
          <ac:chgData name="Cerqueira Paulo" userId="b898f808-dcb6-4d93-8f4e-d9cadce0675b" providerId="ADAL" clId="{C242C1F6-D3C3-4CF8-BE67-DF2AECBB3EBB}" dt="2021-09-03T15:34:01.970" v="41"/>
          <ac:picMkLst>
            <pc:docMk/>
            <pc:sldMk cId="2545143296" sldId="319"/>
            <ac:picMk id="7" creationId="{02BAD81B-F57D-40FF-BF6E-8ADF6ECDF29F}"/>
          </ac:picMkLst>
        </pc:picChg>
      </pc:sldChg>
      <pc:sldChg chg="addSp modSp add mod">
        <pc:chgData name="Cerqueira Paulo" userId="b898f808-dcb6-4d93-8f4e-d9cadce0675b" providerId="ADAL" clId="{C242C1F6-D3C3-4CF8-BE67-DF2AECBB3EBB}" dt="2021-09-03T15:33:26.842" v="37"/>
        <pc:sldMkLst>
          <pc:docMk/>
          <pc:sldMk cId="2044763932" sldId="320"/>
        </pc:sldMkLst>
        <pc:spChg chg="mod">
          <ac:chgData name="Cerqueira Paulo" userId="b898f808-dcb6-4d93-8f4e-d9cadce0675b" providerId="ADAL" clId="{C242C1F6-D3C3-4CF8-BE67-DF2AECBB3EBB}" dt="2021-09-03T15:33:07.871" v="34"/>
          <ac:spMkLst>
            <pc:docMk/>
            <pc:sldMk cId="2044763932" sldId="320"/>
            <ac:spMk id="4" creationId="{CEB89DBB-5F5A-E842-BC13-BE19554F73E9}"/>
          </ac:spMkLst>
        </pc:spChg>
        <pc:spChg chg="mod">
          <ac:chgData name="Cerqueira Paulo" userId="b898f808-dcb6-4d93-8f4e-d9cadce0675b" providerId="ADAL" clId="{C242C1F6-D3C3-4CF8-BE67-DF2AECBB3EBB}" dt="2021-09-03T15:33:13.241" v="35"/>
          <ac:spMkLst>
            <pc:docMk/>
            <pc:sldMk cId="2044763932" sldId="320"/>
            <ac:spMk id="5" creationId="{3889EDAA-646A-964E-93DD-C950398041BD}"/>
          </ac:spMkLst>
        </pc:spChg>
        <pc:picChg chg="add mod">
          <ac:chgData name="Cerqueira Paulo" userId="b898f808-dcb6-4d93-8f4e-d9cadce0675b" providerId="ADAL" clId="{C242C1F6-D3C3-4CF8-BE67-DF2AECBB3EBB}" dt="2021-09-03T15:33:21.437" v="36"/>
          <ac:picMkLst>
            <pc:docMk/>
            <pc:sldMk cId="2044763932" sldId="320"/>
            <ac:picMk id="6" creationId="{9E860B63-B0B6-441B-B58C-56C724CA124F}"/>
          </ac:picMkLst>
        </pc:picChg>
        <pc:picChg chg="add mod">
          <ac:chgData name="Cerqueira Paulo" userId="b898f808-dcb6-4d93-8f4e-d9cadce0675b" providerId="ADAL" clId="{C242C1F6-D3C3-4CF8-BE67-DF2AECBB3EBB}" dt="2021-09-03T15:33:26.842" v="37"/>
          <ac:picMkLst>
            <pc:docMk/>
            <pc:sldMk cId="2044763932" sldId="320"/>
            <ac:picMk id="7" creationId="{7B7CBD7D-1D5D-44EB-81F4-0F6A8377D28F}"/>
          </ac:picMkLst>
        </pc:picChg>
      </pc:sldChg>
      <pc:sldChg chg="addSp delSp modSp add mod">
        <pc:chgData name="Cerqueira Paulo" userId="b898f808-dcb6-4d93-8f4e-d9cadce0675b" providerId="ADAL" clId="{C242C1F6-D3C3-4CF8-BE67-DF2AECBB3EBB}" dt="2021-09-03T15:32:48.349" v="33" actId="20577"/>
        <pc:sldMkLst>
          <pc:docMk/>
          <pc:sldMk cId="2543485444" sldId="321"/>
        </pc:sldMkLst>
        <pc:spChg chg="mod">
          <ac:chgData name="Cerqueira Paulo" userId="b898f808-dcb6-4d93-8f4e-d9cadce0675b" providerId="ADAL" clId="{C242C1F6-D3C3-4CF8-BE67-DF2AECBB3EBB}" dt="2021-09-03T15:31:52.659" v="23"/>
          <ac:spMkLst>
            <pc:docMk/>
            <pc:sldMk cId="2543485444" sldId="321"/>
            <ac:spMk id="4" creationId="{CEB89DBB-5F5A-E842-BC13-BE19554F73E9}"/>
          </ac:spMkLst>
        </pc:spChg>
        <pc:spChg chg="mod">
          <ac:chgData name="Cerqueira Paulo" userId="b898f808-dcb6-4d93-8f4e-d9cadce0675b" providerId="ADAL" clId="{C242C1F6-D3C3-4CF8-BE67-DF2AECBB3EBB}" dt="2021-09-03T15:31:45.810" v="22"/>
          <ac:spMkLst>
            <pc:docMk/>
            <pc:sldMk cId="2543485444" sldId="321"/>
            <ac:spMk id="5" creationId="{3889EDAA-646A-964E-93DD-C950398041BD}"/>
          </ac:spMkLst>
        </pc:spChg>
        <pc:spChg chg="add del">
          <ac:chgData name="Cerqueira Paulo" userId="b898f808-dcb6-4d93-8f4e-d9cadce0675b" providerId="ADAL" clId="{C242C1F6-D3C3-4CF8-BE67-DF2AECBB3EBB}" dt="2021-09-03T15:32:19.547" v="27" actId="22"/>
          <ac:spMkLst>
            <pc:docMk/>
            <pc:sldMk cId="2543485444" sldId="321"/>
            <ac:spMk id="8" creationId="{992DE32B-8C7A-4664-AEF2-AEA89AD0274E}"/>
          </ac:spMkLst>
        </pc:spChg>
        <pc:spChg chg="add mod">
          <ac:chgData name="Cerqueira Paulo" userId="b898f808-dcb6-4d93-8f4e-d9cadce0675b" providerId="ADAL" clId="{C242C1F6-D3C3-4CF8-BE67-DF2AECBB3EBB}" dt="2021-09-03T15:32:48.349" v="33" actId="20577"/>
          <ac:spMkLst>
            <pc:docMk/>
            <pc:sldMk cId="2543485444" sldId="321"/>
            <ac:spMk id="11" creationId="{DD9F9AA3-2EB7-4132-9417-E9FCC01B87F0}"/>
          </ac:spMkLst>
        </pc:spChg>
        <pc:graphicFrameChg chg="add mod">
          <ac:chgData name="Cerqueira Paulo" userId="b898f808-dcb6-4d93-8f4e-d9cadce0675b" providerId="ADAL" clId="{C242C1F6-D3C3-4CF8-BE67-DF2AECBB3EBB}" dt="2021-09-03T15:32:28.442" v="28"/>
          <ac:graphicFrameMkLst>
            <pc:docMk/>
            <pc:sldMk cId="2543485444" sldId="321"/>
            <ac:graphicFrameMk id="9" creationId="{D159DD37-DB2E-4071-8405-C43080EFE91B}"/>
          </ac:graphicFrameMkLst>
        </pc:graphicFrameChg>
        <pc:picChg chg="add mod">
          <ac:chgData name="Cerqueira Paulo" userId="b898f808-dcb6-4d93-8f4e-d9cadce0675b" providerId="ADAL" clId="{C242C1F6-D3C3-4CF8-BE67-DF2AECBB3EBB}" dt="2021-09-03T15:32:05.708" v="24"/>
          <ac:picMkLst>
            <pc:docMk/>
            <pc:sldMk cId="2543485444" sldId="321"/>
            <ac:picMk id="6" creationId="{FC9EF496-9102-4D20-8645-B4A0CEE717A8}"/>
          </ac:picMkLst>
        </pc:picChg>
        <pc:picChg chg="add mod">
          <ac:chgData name="Cerqueira Paulo" userId="b898f808-dcb6-4d93-8f4e-d9cadce0675b" providerId="ADAL" clId="{C242C1F6-D3C3-4CF8-BE67-DF2AECBB3EBB}" dt="2021-09-03T15:32:09.611" v="25"/>
          <ac:picMkLst>
            <pc:docMk/>
            <pc:sldMk cId="2543485444" sldId="321"/>
            <ac:picMk id="7" creationId="{AEC652B0-4D74-4C3C-B168-775D2007C28F}"/>
          </ac:picMkLst>
        </pc:picChg>
        <pc:picChg chg="add mod">
          <ac:chgData name="Cerqueira Paulo" userId="b898f808-dcb6-4d93-8f4e-d9cadce0675b" providerId="ADAL" clId="{C242C1F6-D3C3-4CF8-BE67-DF2AECBB3EBB}" dt="2021-09-03T15:32:33.301" v="29"/>
          <ac:picMkLst>
            <pc:docMk/>
            <pc:sldMk cId="2543485444" sldId="321"/>
            <ac:picMk id="10" creationId="{F0F9D01F-CE81-428B-9B04-A4290B488A0F}"/>
          </ac:picMkLst>
        </pc:picChg>
      </pc:sldChg>
      <pc:sldChg chg="addSp delSp modSp add mod">
        <pc:chgData name="Cerqueira Paulo" userId="b898f808-dcb6-4d93-8f4e-d9cadce0675b" providerId="ADAL" clId="{C242C1F6-D3C3-4CF8-BE67-DF2AECBB3EBB}" dt="2021-09-03T15:52:39.594" v="148" actId="1076"/>
        <pc:sldMkLst>
          <pc:docMk/>
          <pc:sldMk cId="2274200915" sldId="322"/>
        </pc:sldMkLst>
        <pc:spChg chg="mod">
          <ac:chgData name="Cerqueira Paulo" userId="b898f808-dcb6-4d93-8f4e-d9cadce0675b" providerId="ADAL" clId="{C242C1F6-D3C3-4CF8-BE67-DF2AECBB3EBB}" dt="2021-09-03T15:52:14.762" v="145" actId="20577"/>
          <ac:spMkLst>
            <pc:docMk/>
            <pc:sldMk cId="2274200915" sldId="322"/>
            <ac:spMk id="4" creationId="{CEB89DBB-5F5A-E842-BC13-BE19554F73E9}"/>
          </ac:spMkLst>
        </pc:spChg>
        <pc:spChg chg="del">
          <ac:chgData name="Cerqueira Paulo" userId="b898f808-dcb6-4d93-8f4e-d9cadce0675b" providerId="ADAL" clId="{C242C1F6-D3C3-4CF8-BE67-DF2AECBB3EBB}" dt="2021-09-03T15:52:26.635" v="147" actId="478"/>
          <ac:spMkLst>
            <pc:docMk/>
            <pc:sldMk cId="2274200915" sldId="322"/>
            <ac:spMk id="5" creationId="{3889EDAA-646A-964E-93DD-C950398041BD}"/>
          </ac:spMkLst>
        </pc:spChg>
        <pc:spChg chg="add mod">
          <ac:chgData name="Cerqueira Paulo" userId="b898f808-dcb6-4d93-8f4e-d9cadce0675b" providerId="ADAL" clId="{C242C1F6-D3C3-4CF8-BE67-DF2AECBB3EBB}" dt="2021-09-03T15:51:58.457" v="143" actId="20577"/>
          <ac:spMkLst>
            <pc:docMk/>
            <pc:sldMk cId="2274200915" sldId="322"/>
            <ac:spMk id="7" creationId="{9B700366-2AFB-47AE-BC82-8D06490F8EAA}"/>
          </ac:spMkLst>
        </pc:spChg>
        <pc:spChg chg="add mod">
          <ac:chgData name="Cerqueira Paulo" userId="b898f808-dcb6-4d93-8f4e-d9cadce0675b" providerId="ADAL" clId="{C242C1F6-D3C3-4CF8-BE67-DF2AECBB3EBB}" dt="2021-09-03T15:39:56.987" v="83"/>
          <ac:spMkLst>
            <pc:docMk/>
            <pc:sldMk cId="2274200915" sldId="322"/>
            <ac:spMk id="8" creationId="{E232A5FD-758C-43F1-B8DB-EF2632E15FD8}"/>
          </ac:spMkLst>
        </pc:spChg>
        <pc:spChg chg="add mod">
          <ac:chgData name="Cerqueira Paulo" userId="b898f808-dcb6-4d93-8f4e-d9cadce0675b" providerId="ADAL" clId="{C242C1F6-D3C3-4CF8-BE67-DF2AECBB3EBB}" dt="2021-09-03T15:40:18.926" v="85" actId="207"/>
          <ac:spMkLst>
            <pc:docMk/>
            <pc:sldMk cId="2274200915" sldId="322"/>
            <ac:spMk id="9" creationId="{12160C49-5408-41A1-842B-78C414E5A100}"/>
          </ac:spMkLst>
        </pc:spChg>
        <pc:picChg chg="add mod">
          <ac:chgData name="Cerqueira Paulo" userId="b898f808-dcb6-4d93-8f4e-d9cadce0675b" providerId="ADAL" clId="{C242C1F6-D3C3-4CF8-BE67-DF2AECBB3EBB}" dt="2021-09-03T15:52:39.594" v="148" actId="1076"/>
          <ac:picMkLst>
            <pc:docMk/>
            <pc:sldMk cId="2274200915" sldId="322"/>
            <ac:picMk id="6" creationId="{6F547AE0-EE23-4655-8E64-E0089373E4F4}"/>
          </ac:picMkLst>
        </pc:picChg>
      </pc:sldChg>
      <pc:sldChg chg="addSp modSp add mod">
        <pc:chgData name="Cerqueira Paulo" userId="b898f808-dcb6-4d93-8f4e-d9cadce0675b" providerId="ADAL" clId="{C242C1F6-D3C3-4CF8-BE67-DF2AECBB3EBB}" dt="2021-09-03T15:38:47.254" v="71" actId="1076"/>
        <pc:sldMkLst>
          <pc:docMk/>
          <pc:sldMk cId="3822812458" sldId="323"/>
        </pc:sldMkLst>
        <pc:spChg chg="mod">
          <ac:chgData name="Cerqueira Paulo" userId="b898f808-dcb6-4d93-8f4e-d9cadce0675b" providerId="ADAL" clId="{C242C1F6-D3C3-4CF8-BE67-DF2AECBB3EBB}" dt="2021-09-03T15:38:25.725" v="67"/>
          <ac:spMkLst>
            <pc:docMk/>
            <pc:sldMk cId="3822812458" sldId="323"/>
            <ac:spMk id="4" creationId="{CEB89DBB-5F5A-E842-BC13-BE19554F73E9}"/>
          </ac:spMkLst>
        </pc:spChg>
        <pc:spChg chg="mod">
          <ac:chgData name="Cerqueira Paulo" userId="b898f808-dcb6-4d93-8f4e-d9cadce0675b" providerId="ADAL" clId="{C242C1F6-D3C3-4CF8-BE67-DF2AECBB3EBB}" dt="2021-09-03T15:38:18.103" v="66"/>
          <ac:spMkLst>
            <pc:docMk/>
            <pc:sldMk cId="3822812458" sldId="323"/>
            <ac:spMk id="5" creationId="{3889EDAA-646A-964E-93DD-C950398041BD}"/>
          </ac:spMkLst>
        </pc:spChg>
        <pc:spChg chg="add mod">
          <ac:chgData name="Cerqueira Paulo" userId="b898f808-dcb6-4d93-8f4e-d9cadce0675b" providerId="ADAL" clId="{C242C1F6-D3C3-4CF8-BE67-DF2AECBB3EBB}" dt="2021-09-03T15:38:47.254" v="71" actId="1076"/>
          <ac:spMkLst>
            <pc:docMk/>
            <pc:sldMk cId="3822812458" sldId="323"/>
            <ac:spMk id="6" creationId="{0079AF2E-C209-4A60-80B8-2F38F2F290F2}"/>
          </ac:spMkLst>
        </pc:spChg>
      </pc:sldChg>
      <pc:sldChg chg="addSp modSp add mod">
        <pc:chgData name="Cerqueira Paulo" userId="b898f808-dcb6-4d93-8f4e-d9cadce0675b" providerId="ADAL" clId="{C242C1F6-D3C3-4CF8-BE67-DF2AECBB3EBB}" dt="2021-09-03T15:37:55.882" v="65"/>
        <pc:sldMkLst>
          <pc:docMk/>
          <pc:sldMk cId="1753191301" sldId="324"/>
        </pc:sldMkLst>
        <pc:spChg chg="mod">
          <ac:chgData name="Cerqueira Paulo" userId="b898f808-dcb6-4d93-8f4e-d9cadce0675b" providerId="ADAL" clId="{C242C1F6-D3C3-4CF8-BE67-DF2AECBB3EBB}" dt="2021-09-03T15:37:02.824" v="62"/>
          <ac:spMkLst>
            <pc:docMk/>
            <pc:sldMk cId="1753191301" sldId="324"/>
            <ac:spMk id="4" creationId="{CEB89DBB-5F5A-E842-BC13-BE19554F73E9}"/>
          </ac:spMkLst>
        </pc:spChg>
        <pc:spChg chg="mod">
          <ac:chgData name="Cerqueira Paulo" userId="b898f808-dcb6-4d93-8f4e-d9cadce0675b" providerId="ADAL" clId="{C242C1F6-D3C3-4CF8-BE67-DF2AECBB3EBB}" dt="2021-09-03T15:36:53.792" v="61"/>
          <ac:spMkLst>
            <pc:docMk/>
            <pc:sldMk cId="1753191301" sldId="324"/>
            <ac:spMk id="5" creationId="{3889EDAA-646A-964E-93DD-C950398041BD}"/>
          </ac:spMkLst>
        </pc:spChg>
        <pc:spChg chg="add mod">
          <ac:chgData name="Cerqueira Paulo" userId="b898f808-dcb6-4d93-8f4e-d9cadce0675b" providerId="ADAL" clId="{C242C1F6-D3C3-4CF8-BE67-DF2AECBB3EBB}" dt="2021-09-03T15:37:38.949" v="64"/>
          <ac:spMkLst>
            <pc:docMk/>
            <pc:sldMk cId="1753191301" sldId="324"/>
            <ac:spMk id="7" creationId="{F667A2B9-FFE1-4792-B1BB-769B5CFC9B76}"/>
          </ac:spMkLst>
        </pc:spChg>
        <pc:spChg chg="add mod">
          <ac:chgData name="Cerqueira Paulo" userId="b898f808-dcb6-4d93-8f4e-d9cadce0675b" providerId="ADAL" clId="{C242C1F6-D3C3-4CF8-BE67-DF2AECBB3EBB}" dt="2021-09-03T15:37:55.882" v="65"/>
          <ac:spMkLst>
            <pc:docMk/>
            <pc:sldMk cId="1753191301" sldId="324"/>
            <ac:spMk id="8" creationId="{4F1CCDAE-8C7A-40C6-8A28-AB2E3C80B0D7}"/>
          </ac:spMkLst>
        </pc:spChg>
        <pc:picChg chg="add mod">
          <ac:chgData name="Cerqueira Paulo" userId="b898f808-dcb6-4d93-8f4e-d9cadce0675b" providerId="ADAL" clId="{C242C1F6-D3C3-4CF8-BE67-DF2AECBB3EBB}" dt="2021-09-03T15:37:31.610" v="63"/>
          <ac:picMkLst>
            <pc:docMk/>
            <pc:sldMk cId="1753191301" sldId="324"/>
            <ac:picMk id="6" creationId="{BFDF9F2E-6232-4105-A287-46F260C555B6}"/>
          </ac:picMkLst>
        </pc:picChg>
      </pc:sldChg>
      <pc:sldChg chg="addSp modSp add mod">
        <pc:chgData name="Cerqueira Paulo" userId="b898f808-dcb6-4d93-8f4e-d9cadce0675b" providerId="ADAL" clId="{C242C1F6-D3C3-4CF8-BE67-DF2AECBB3EBB}" dt="2021-09-03T15:36:25.448" v="60"/>
        <pc:sldMkLst>
          <pc:docMk/>
          <pc:sldMk cId="4191440761" sldId="325"/>
        </pc:sldMkLst>
        <pc:spChg chg="mod">
          <ac:chgData name="Cerqueira Paulo" userId="b898f808-dcb6-4d93-8f4e-d9cadce0675b" providerId="ADAL" clId="{C242C1F6-D3C3-4CF8-BE67-DF2AECBB3EBB}" dt="2021-09-03T15:35:37.062" v="53"/>
          <ac:spMkLst>
            <pc:docMk/>
            <pc:sldMk cId="4191440761" sldId="325"/>
            <ac:spMk id="4" creationId="{CEB89DBB-5F5A-E842-BC13-BE19554F73E9}"/>
          </ac:spMkLst>
        </pc:spChg>
        <pc:spChg chg="mod">
          <ac:chgData name="Cerqueira Paulo" userId="b898f808-dcb6-4d93-8f4e-d9cadce0675b" providerId="ADAL" clId="{C242C1F6-D3C3-4CF8-BE67-DF2AECBB3EBB}" dt="2021-09-03T15:35:43.494" v="54"/>
          <ac:spMkLst>
            <pc:docMk/>
            <pc:sldMk cId="4191440761" sldId="325"/>
            <ac:spMk id="5" creationId="{3889EDAA-646A-964E-93DD-C950398041BD}"/>
          </ac:spMkLst>
        </pc:spChg>
        <pc:spChg chg="add mod">
          <ac:chgData name="Cerqueira Paulo" userId="b898f808-dcb6-4d93-8f4e-d9cadce0675b" providerId="ADAL" clId="{C242C1F6-D3C3-4CF8-BE67-DF2AECBB3EBB}" dt="2021-09-03T15:35:59.125" v="56"/>
          <ac:spMkLst>
            <pc:docMk/>
            <pc:sldMk cId="4191440761" sldId="325"/>
            <ac:spMk id="7" creationId="{A10A94F7-5381-4D79-86DD-605205E012E9}"/>
          </ac:spMkLst>
        </pc:spChg>
        <pc:spChg chg="add mod">
          <ac:chgData name="Cerqueira Paulo" userId="b898f808-dcb6-4d93-8f4e-d9cadce0675b" providerId="ADAL" clId="{C242C1F6-D3C3-4CF8-BE67-DF2AECBB3EBB}" dt="2021-09-03T15:36:05.882" v="57"/>
          <ac:spMkLst>
            <pc:docMk/>
            <pc:sldMk cId="4191440761" sldId="325"/>
            <ac:spMk id="8" creationId="{A499D19A-E8A0-4FCA-BF9A-8A7CF7F206D2}"/>
          </ac:spMkLst>
        </pc:spChg>
        <pc:spChg chg="add mod">
          <ac:chgData name="Cerqueira Paulo" userId="b898f808-dcb6-4d93-8f4e-d9cadce0675b" providerId="ADAL" clId="{C242C1F6-D3C3-4CF8-BE67-DF2AECBB3EBB}" dt="2021-09-03T15:36:18.963" v="59"/>
          <ac:spMkLst>
            <pc:docMk/>
            <pc:sldMk cId="4191440761" sldId="325"/>
            <ac:spMk id="10" creationId="{11B30841-BDC3-41F1-B902-84F8C6A1218D}"/>
          </ac:spMkLst>
        </pc:spChg>
        <pc:spChg chg="add mod">
          <ac:chgData name="Cerqueira Paulo" userId="b898f808-dcb6-4d93-8f4e-d9cadce0675b" providerId="ADAL" clId="{C242C1F6-D3C3-4CF8-BE67-DF2AECBB3EBB}" dt="2021-09-03T15:36:25.448" v="60"/>
          <ac:spMkLst>
            <pc:docMk/>
            <pc:sldMk cId="4191440761" sldId="325"/>
            <ac:spMk id="11" creationId="{EB060710-3782-4BE6-9079-DF32FE5C6FEF}"/>
          </ac:spMkLst>
        </pc:spChg>
        <pc:picChg chg="add mod">
          <ac:chgData name="Cerqueira Paulo" userId="b898f808-dcb6-4d93-8f4e-d9cadce0675b" providerId="ADAL" clId="{C242C1F6-D3C3-4CF8-BE67-DF2AECBB3EBB}" dt="2021-09-03T15:35:50.799" v="55"/>
          <ac:picMkLst>
            <pc:docMk/>
            <pc:sldMk cId="4191440761" sldId="325"/>
            <ac:picMk id="6" creationId="{B09B5B63-94A1-4E74-9B87-C69567E5A26E}"/>
          </ac:picMkLst>
        </pc:picChg>
        <pc:picChg chg="add mod">
          <ac:chgData name="Cerqueira Paulo" userId="b898f808-dcb6-4d93-8f4e-d9cadce0675b" providerId="ADAL" clId="{C242C1F6-D3C3-4CF8-BE67-DF2AECBB3EBB}" dt="2021-09-03T15:36:10.003" v="58"/>
          <ac:picMkLst>
            <pc:docMk/>
            <pc:sldMk cId="4191440761" sldId="325"/>
            <ac:picMk id="9" creationId="{4C801853-ADD5-4271-AD04-CDC77EBFE1D3}"/>
          </ac:picMkLst>
        </pc:picChg>
      </pc:sldChg>
    </pc:docChg>
  </pc:docChgLst>
  <pc:docChgLst>
    <pc:chgData name="Cerqueira Paulo" userId="b898f808-dcb6-4d93-8f4e-d9cadce0675b" providerId="ADAL" clId="{B929A078-0570-4A5D-8E57-31B83AE62980}"/>
    <pc:docChg chg="undo custSel addSld delSld modSld sldOrd modMainMaster">
      <pc:chgData name="Cerqueira Paulo" userId="b898f808-dcb6-4d93-8f4e-d9cadce0675b" providerId="ADAL" clId="{B929A078-0570-4A5D-8E57-31B83AE62980}" dt="2021-09-03T12:00:42.913" v="808"/>
      <pc:docMkLst>
        <pc:docMk/>
      </pc:docMkLst>
      <pc:sldChg chg="del">
        <pc:chgData name="Cerqueira Paulo" userId="b898f808-dcb6-4d93-8f4e-d9cadce0675b" providerId="ADAL" clId="{B929A078-0570-4A5D-8E57-31B83AE62980}" dt="2021-09-03T10:43:45.927" v="259" actId="47"/>
        <pc:sldMkLst>
          <pc:docMk/>
          <pc:sldMk cId="1372737176" sldId="256"/>
        </pc:sldMkLst>
      </pc:sldChg>
      <pc:sldChg chg="addSp delSp modSp mod">
        <pc:chgData name="Cerqueira Paulo" userId="b898f808-dcb6-4d93-8f4e-d9cadce0675b" providerId="ADAL" clId="{B929A078-0570-4A5D-8E57-31B83AE62980}" dt="2021-09-03T10:41:25.687" v="228" actId="1076"/>
        <pc:sldMkLst>
          <pc:docMk/>
          <pc:sldMk cId="2519258832" sldId="257"/>
        </pc:sldMkLst>
        <pc:spChg chg="mod">
          <ac:chgData name="Cerqueira Paulo" userId="b898f808-dcb6-4d93-8f4e-d9cadce0675b" providerId="ADAL" clId="{B929A078-0570-4A5D-8E57-31B83AE62980}" dt="2021-09-03T10:39:12.391" v="211" actId="1076"/>
          <ac:spMkLst>
            <pc:docMk/>
            <pc:sldMk cId="2519258832" sldId="257"/>
            <ac:spMk id="5" creationId="{3DD32E35-2DDB-044B-88CC-805126EE0FE2}"/>
          </ac:spMkLst>
        </pc:spChg>
        <pc:spChg chg="add del">
          <ac:chgData name="Cerqueira Paulo" userId="b898f808-dcb6-4d93-8f4e-d9cadce0675b" providerId="ADAL" clId="{B929A078-0570-4A5D-8E57-31B83AE62980}" dt="2021-09-03T10:39:21.817" v="213" actId="22"/>
          <ac:spMkLst>
            <pc:docMk/>
            <pc:sldMk cId="2519258832" sldId="257"/>
            <ac:spMk id="6" creationId="{8D45710D-E5E1-49DF-87C9-6641A5CAAF6F}"/>
          </ac:spMkLst>
        </pc:spChg>
        <pc:spChg chg="add mod">
          <ac:chgData name="Cerqueira Paulo" userId="b898f808-dcb6-4d93-8f4e-d9cadce0675b" providerId="ADAL" clId="{B929A078-0570-4A5D-8E57-31B83AE62980}" dt="2021-09-03T10:40:40.654" v="224" actId="1076"/>
          <ac:spMkLst>
            <pc:docMk/>
            <pc:sldMk cId="2519258832" sldId="257"/>
            <ac:spMk id="7" creationId="{BFD29B8C-465B-4928-8308-83841DE8D3CB}"/>
          </ac:spMkLst>
        </pc:spChg>
        <pc:spChg chg="add mod">
          <ac:chgData name="Cerqueira Paulo" userId="b898f808-dcb6-4d93-8f4e-d9cadce0675b" providerId="ADAL" clId="{B929A078-0570-4A5D-8E57-31B83AE62980}" dt="2021-09-03T10:41:05.191" v="227" actId="1076"/>
          <ac:spMkLst>
            <pc:docMk/>
            <pc:sldMk cId="2519258832" sldId="257"/>
            <ac:spMk id="8" creationId="{D363EFE1-85FF-49F2-B2A8-3DD9DCC2F320}"/>
          </ac:spMkLst>
        </pc:spChg>
        <pc:picChg chg="add mod">
          <ac:chgData name="Cerqueira Paulo" userId="b898f808-dcb6-4d93-8f4e-d9cadce0675b" providerId="ADAL" clId="{B929A078-0570-4A5D-8E57-31B83AE62980}" dt="2021-09-03T10:41:25.687" v="228" actId="1076"/>
          <ac:picMkLst>
            <pc:docMk/>
            <pc:sldMk cId="2519258832" sldId="257"/>
            <ac:picMk id="4" creationId="{BD932F7A-509B-496B-9A40-A5D61B6E8928}"/>
          </ac:picMkLst>
        </pc:picChg>
      </pc:sldChg>
      <pc:sldChg chg="addSp delSp modSp mod ord setBg">
        <pc:chgData name="Cerqueira Paulo" userId="b898f808-dcb6-4d93-8f4e-d9cadce0675b" providerId="ADAL" clId="{B929A078-0570-4A5D-8E57-31B83AE62980}" dt="2021-09-03T10:37:06.545" v="183"/>
        <pc:sldMkLst>
          <pc:docMk/>
          <pc:sldMk cId="2169968500" sldId="258"/>
        </pc:sldMkLst>
        <pc:spChg chg="add del mod">
          <ac:chgData name="Cerqueira Paulo" userId="b898f808-dcb6-4d93-8f4e-d9cadce0675b" providerId="ADAL" clId="{B929A078-0570-4A5D-8E57-31B83AE62980}" dt="2021-09-03T09:57:30.887" v="25" actId="478"/>
          <ac:spMkLst>
            <pc:docMk/>
            <pc:sldMk cId="2169968500" sldId="258"/>
            <ac:spMk id="4" creationId="{1D0225B4-3BEC-4F4E-864E-453F4CF5D18B}"/>
          </ac:spMkLst>
        </pc:spChg>
        <pc:spChg chg="mod">
          <ac:chgData name="Cerqueira Paulo" userId="b898f808-dcb6-4d93-8f4e-d9cadce0675b" providerId="ADAL" clId="{B929A078-0570-4A5D-8E57-31B83AE62980}" dt="2021-09-03T09:55:31.401" v="2"/>
          <ac:spMkLst>
            <pc:docMk/>
            <pc:sldMk cId="2169968500" sldId="258"/>
            <ac:spMk id="5" creationId="{784F0D24-28B7-B649-85A4-A6F048A48BA1}"/>
          </ac:spMkLst>
        </pc:spChg>
        <pc:spChg chg="mod">
          <ac:chgData name="Cerqueira Paulo" userId="b898f808-dcb6-4d93-8f4e-d9cadce0675b" providerId="ADAL" clId="{B929A078-0570-4A5D-8E57-31B83AE62980}" dt="2021-09-03T09:55:44.659" v="9"/>
          <ac:spMkLst>
            <pc:docMk/>
            <pc:sldMk cId="2169968500" sldId="258"/>
            <ac:spMk id="6" creationId="{F9BAE2D6-2E0A-9945-A859-C4713211B6AD}"/>
          </ac:spMkLst>
        </pc:spChg>
        <pc:spChg chg="add del mod">
          <ac:chgData name="Cerqueira Paulo" userId="b898f808-dcb6-4d93-8f4e-d9cadce0675b" providerId="ADAL" clId="{B929A078-0570-4A5D-8E57-31B83AE62980}" dt="2021-09-03T09:59:05.128" v="59"/>
          <ac:spMkLst>
            <pc:docMk/>
            <pc:sldMk cId="2169968500" sldId="258"/>
            <ac:spMk id="7" creationId="{BF19DD08-05B7-417B-A5BD-B6D90CC30D69}"/>
          </ac:spMkLst>
        </pc:spChg>
        <pc:spChg chg="add mod">
          <ac:chgData name="Cerqueira Paulo" userId="b898f808-dcb6-4d93-8f4e-d9cadce0675b" providerId="ADAL" clId="{B929A078-0570-4A5D-8E57-31B83AE62980}" dt="2021-09-03T09:59:02.067" v="57"/>
          <ac:spMkLst>
            <pc:docMk/>
            <pc:sldMk cId="2169968500" sldId="258"/>
            <ac:spMk id="9" creationId="{4BC63298-BACA-47C9-B0EC-D4720E44246A}"/>
          </ac:spMkLst>
        </pc:spChg>
        <pc:spChg chg="del mod">
          <ac:chgData name="Cerqueira Paulo" userId="b898f808-dcb6-4d93-8f4e-d9cadce0675b" providerId="ADAL" clId="{B929A078-0570-4A5D-8E57-31B83AE62980}" dt="2021-09-03T09:57:27.857" v="24" actId="478"/>
          <ac:spMkLst>
            <pc:docMk/>
            <pc:sldMk cId="2169968500" sldId="258"/>
            <ac:spMk id="11" creationId="{C897659C-9A88-3549-A421-F8A3BB474C9B}"/>
          </ac:spMkLst>
        </pc:spChg>
      </pc:sldChg>
      <pc:sldChg chg="addSp delSp modSp mod">
        <pc:chgData name="Cerqueira Paulo" userId="b898f808-dcb6-4d93-8f4e-d9cadce0675b" providerId="ADAL" clId="{B929A078-0570-4A5D-8E57-31B83AE62980}" dt="2021-09-03T10:49:02.806" v="302" actId="1076"/>
        <pc:sldMkLst>
          <pc:docMk/>
          <pc:sldMk cId="1660125667" sldId="259"/>
        </pc:sldMkLst>
        <pc:spChg chg="add mod">
          <ac:chgData name="Cerqueira Paulo" userId="b898f808-dcb6-4d93-8f4e-d9cadce0675b" providerId="ADAL" clId="{B929A078-0570-4A5D-8E57-31B83AE62980}" dt="2021-09-03T10:49:02.806" v="302" actId="1076"/>
          <ac:spMkLst>
            <pc:docMk/>
            <pc:sldMk cId="1660125667" sldId="259"/>
            <ac:spMk id="3" creationId="{0E56C6F0-1F46-44AF-977A-69956BB71BB5}"/>
          </ac:spMkLst>
        </pc:spChg>
        <pc:spChg chg="mod">
          <ac:chgData name="Cerqueira Paulo" userId="b898f808-dcb6-4d93-8f4e-d9cadce0675b" providerId="ADAL" clId="{B929A078-0570-4A5D-8E57-31B83AE62980}" dt="2021-09-03T10:44:26.750" v="260"/>
          <ac:spMkLst>
            <pc:docMk/>
            <pc:sldMk cId="1660125667" sldId="259"/>
            <ac:spMk id="4" creationId="{CEB89DBB-5F5A-E842-BC13-BE19554F73E9}"/>
          </ac:spMkLst>
        </pc:spChg>
        <pc:spChg chg="mod">
          <ac:chgData name="Cerqueira Paulo" userId="b898f808-dcb6-4d93-8f4e-d9cadce0675b" providerId="ADAL" clId="{B929A078-0570-4A5D-8E57-31B83AE62980}" dt="2021-09-03T10:46:17.423" v="269" actId="1076"/>
          <ac:spMkLst>
            <pc:docMk/>
            <pc:sldMk cId="1660125667" sldId="259"/>
            <ac:spMk id="5" creationId="{3889EDAA-646A-964E-93DD-C950398041BD}"/>
          </ac:spMkLst>
        </pc:spChg>
        <pc:spChg chg="del">
          <ac:chgData name="Cerqueira Paulo" userId="b898f808-dcb6-4d93-8f4e-d9cadce0675b" providerId="ADAL" clId="{B929A078-0570-4A5D-8E57-31B83AE62980}" dt="2021-09-03T10:41:43.884" v="229" actId="478"/>
          <ac:spMkLst>
            <pc:docMk/>
            <pc:sldMk cId="1660125667" sldId="259"/>
            <ac:spMk id="10" creationId="{F0E8564D-6BD9-EC44-8BCF-5DD7866D6ECB}"/>
          </ac:spMkLst>
        </pc:spChg>
        <pc:graphicFrameChg chg="del mod">
          <ac:chgData name="Cerqueira Paulo" userId="b898f808-dcb6-4d93-8f4e-d9cadce0675b" providerId="ADAL" clId="{B929A078-0570-4A5D-8E57-31B83AE62980}" dt="2021-09-03T10:41:47.739" v="231" actId="478"/>
          <ac:graphicFrameMkLst>
            <pc:docMk/>
            <pc:sldMk cId="1660125667" sldId="259"/>
            <ac:graphicFrameMk id="6" creationId="{D5FD56FA-9F34-1944-A867-0341E1F0C34F}"/>
          </ac:graphicFrameMkLst>
        </pc:graphicFrameChg>
        <pc:picChg chg="add mod">
          <ac:chgData name="Cerqueira Paulo" userId="b898f808-dcb6-4d93-8f4e-d9cadce0675b" providerId="ADAL" clId="{B929A078-0570-4A5D-8E57-31B83AE62980}" dt="2021-09-03T10:44:40.660" v="261"/>
          <ac:picMkLst>
            <pc:docMk/>
            <pc:sldMk cId="1660125667" sldId="259"/>
            <ac:picMk id="7" creationId="{AFCB9655-E084-495F-A8E4-4619E7582E56}"/>
          </ac:picMkLst>
        </pc:picChg>
      </pc:sldChg>
      <pc:sldChg chg="del">
        <pc:chgData name="Cerqueira Paulo" userId="b898f808-dcb6-4d93-8f4e-d9cadce0675b" providerId="ADAL" clId="{B929A078-0570-4A5D-8E57-31B83AE62980}" dt="2021-09-03T10:43:39.552" v="258" actId="47"/>
        <pc:sldMkLst>
          <pc:docMk/>
          <pc:sldMk cId="185706543" sldId="260"/>
        </pc:sldMkLst>
      </pc:sldChg>
      <pc:sldChg chg="del">
        <pc:chgData name="Cerqueira Paulo" userId="b898f808-dcb6-4d93-8f4e-d9cadce0675b" providerId="ADAL" clId="{B929A078-0570-4A5D-8E57-31B83AE62980}" dt="2021-09-03T10:43:37.866" v="257" actId="47"/>
        <pc:sldMkLst>
          <pc:docMk/>
          <pc:sldMk cId="1675971539" sldId="261"/>
        </pc:sldMkLst>
      </pc:sldChg>
      <pc:sldChg chg="del">
        <pc:chgData name="Cerqueira Paulo" userId="b898f808-dcb6-4d93-8f4e-d9cadce0675b" providerId="ADAL" clId="{B929A078-0570-4A5D-8E57-31B83AE62980}" dt="2021-09-03T10:43:34.501" v="256" actId="47"/>
        <pc:sldMkLst>
          <pc:docMk/>
          <pc:sldMk cId="377702692" sldId="262"/>
        </pc:sldMkLst>
      </pc:sldChg>
      <pc:sldChg chg="del">
        <pc:chgData name="Cerqueira Paulo" userId="b898f808-dcb6-4d93-8f4e-d9cadce0675b" providerId="ADAL" clId="{B929A078-0570-4A5D-8E57-31B83AE62980}" dt="2021-09-03T10:43:32.645" v="255" actId="47"/>
        <pc:sldMkLst>
          <pc:docMk/>
          <pc:sldMk cId="2705397036" sldId="263"/>
        </pc:sldMkLst>
      </pc:sldChg>
      <pc:sldChg chg="del">
        <pc:chgData name="Cerqueira Paulo" userId="b898f808-dcb6-4d93-8f4e-d9cadce0675b" providerId="ADAL" clId="{B929A078-0570-4A5D-8E57-31B83AE62980}" dt="2021-09-03T10:43:31.172" v="254" actId="47"/>
        <pc:sldMkLst>
          <pc:docMk/>
          <pc:sldMk cId="1437236316" sldId="265"/>
        </pc:sldMkLst>
      </pc:sldChg>
      <pc:sldChg chg="addSp modSp mod setBg">
        <pc:chgData name="Cerqueira Paulo" userId="b898f808-dcb6-4d93-8f4e-d9cadce0675b" providerId="ADAL" clId="{B929A078-0570-4A5D-8E57-31B83AE62980}" dt="2021-09-03T10:42:53.234" v="249"/>
        <pc:sldMkLst>
          <pc:docMk/>
          <pc:sldMk cId="3677254220" sldId="267"/>
        </pc:sldMkLst>
        <pc:spChg chg="mod">
          <ac:chgData name="Cerqueira Paulo" userId="b898f808-dcb6-4d93-8f4e-d9cadce0675b" providerId="ADAL" clId="{B929A078-0570-4A5D-8E57-31B83AE62980}" dt="2021-09-03T10:37:48.655" v="197" actId="20577"/>
          <ac:spMkLst>
            <pc:docMk/>
            <pc:sldMk cId="3677254220" sldId="267"/>
            <ac:spMk id="9" creationId="{74458421-EDD5-0149-9C61-3A871279B45C}"/>
          </ac:spMkLst>
        </pc:spChg>
        <pc:spChg chg="mod">
          <ac:chgData name="Cerqueira Paulo" userId="b898f808-dcb6-4d93-8f4e-d9cadce0675b" providerId="ADAL" clId="{B929A078-0570-4A5D-8E57-31B83AE62980}" dt="2021-09-03T10:37:55.738" v="201" actId="20577"/>
          <ac:spMkLst>
            <pc:docMk/>
            <pc:sldMk cId="3677254220" sldId="267"/>
            <ac:spMk id="10" creationId="{70B709C8-68A6-9C44-888D-FD37F9BF0574}"/>
          </ac:spMkLst>
        </pc:spChg>
        <pc:spChg chg="mod">
          <ac:chgData name="Cerqueira Paulo" userId="b898f808-dcb6-4d93-8f4e-d9cadce0675b" providerId="ADAL" clId="{B929A078-0570-4A5D-8E57-31B83AE62980}" dt="2021-09-03T10:02:28.492" v="134" actId="20577"/>
          <ac:spMkLst>
            <pc:docMk/>
            <pc:sldMk cId="3677254220" sldId="267"/>
            <ac:spMk id="11" creationId="{7ECD0A39-DBC6-7540-9248-64F143F6178E}"/>
          </ac:spMkLst>
        </pc:spChg>
        <pc:picChg chg="add mod">
          <ac:chgData name="Cerqueira Paulo" userId="b898f808-dcb6-4d93-8f4e-d9cadce0675b" providerId="ADAL" clId="{B929A078-0570-4A5D-8E57-31B83AE62980}" dt="2021-09-03T10:35:23.703" v="156" actId="1076"/>
          <ac:picMkLst>
            <pc:docMk/>
            <pc:sldMk cId="3677254220" sldId="267"/>
            <ac:picMk id="3" creationId="{DB8FCC51-D63C-4F5E-8442-AB80A2419C36}"/>
          </ac:picMkLst>
        </pc:picChg>
      </pc:sldChg>
      <pc:sldChg chg="addSp delSp modSp add mod">
        <pc:chgData name="Cerqueira Paulo" userId="b898f808-dcb6-4d93-8f4e-d9cadce0675b" providerId="ADAL" clId="{B929A078-0570-4A5D-8E57-31B83AE62980}" dt="2021-09-03T11:01:37.093" v="385" actId="478"/>
        <pc:sldMkLst>
          <pc:docMk/>
          <pc:sldMk cId="1136935300" sldId="269"/>
        </pc:sldMkLst>
        <pc:spChg chg="mod">
          <ac:chgData name="Cerqueira Paulo" userId="b898f808-dcb6-4d93-8f4e-d9cadce0675b" providerId="ADAL" clId="{B929A078-0570-4A5D-8E57-31B83AE62980}" dt="2021-09-03T11:01:20.086" v="382"/>
          <ac:spMkLst>
            <pc:docMk/>
            <pc:sldMk cId="1136935300" sldId="269"/>
            <ac:spMk id="4" creationId="{CEB89DBB-5F5A-E842-BC13-BE19554F73E9}"/>
          </ac:spMkLst>
        </pc:spChg>
        <pc:spChg chg="del">
          <ac:chgData name="Cerqueira Paulo" userId="b898f808-dcb6-4d93-8f4e-d9cadce0675b" providerId="ADAL" clId="{B929A078-0570-4A5D-8E57-31B83AE62980}" dt="2021-09-03T11:01:37.093" v="385" actId="478"/>
          <ac:spMkLst>
            <pc:docMk/>
            <pc:sldMk cId="1136935300" sldId="269"/>
            <ac:spMk id="5" creationId="{3889EDAA-646A-964E-93DD-C950398041BD}"/>
          </ac:spMkLst>
        </pc:spChg>
        <pc:picChg chg="add mod">
          <ac:chgData name="Cerqueira Paulo" userId="b898f808-dcb6-4d93-8f4e-d9cadce0675b" providerId="ADAL" clId="{B929A078-0570-4A5D-8E57-31B83AE62980}" dt="2021-09-03T11:01:27.884" v="384" actId="1076"/>
          <ac:picMkLst>
            <pc:docMk/>
            <pc:sldMk cId="1136935300" sldId="269"/>
            <ac:picMk id="6" creationId="{9A55A036-C304-4C31-B181-83631D19B388}"/>
          </ac:picMkLst>
        </pc:picChg>
      </pc:sldChg>
      <pc:sldChg chg="addSp modSp add mod">
        <pc:chgData name="Cerqueira Paulo" userId="b898f808-dcb6-4d93-8f4e-d9cadce0675b" providerId="ADAL" clId="{B929A078-0570-4A5D-8E57-31B83AE62980}" dt="2021-09-03T11:00:55.450" v="381" actId="14100"/>
        <pc:sldMkLst>
          <pc:docMk/>
          <pc:sldMk cId="588086751" sldId="270"/>
        </pc:sldMkLst>
        <pc:spChg chg="mod">
          <ac:chgData name="Cerqueira Paulo" userId="b898f808-dcb6-4d93-8f4e-d9cadce0675b" providerId="ADAL" clId="{B929A078-0570-4A5D-8E57-31B83AE62980}" dt="2021-09-03T11:00:21.024" v="374"/>
          <ac:spMkLst>
            <pc:docMk/>
            <pc:sldMk cId="588086751" sldId="270"/>
            <ac:spMk id="4" creationId="{CEB89DBB-5F5A-E842-BC13-BE19554F73E9}"/>
          </ac:spMkLst>
        </pc:spChg>
        <pc:spChg chg="mod">
          <ac:chgData name="Cerqueira Paulo" userId="b898f808-dcb6-4d93-8f4e-d9cadce0675b" providerId="ADAL" clId="{B929A078-0570-4A5D-8E57-31B83AE62980}" dt="2021-09-03T11:00:33.359" v="375"/>
          <ac:spMkLst>
            <pc:docMk/>
            <pc:sldMk cId="588086751" sldId="270"/>
            <ac:spMk id="5" creationId="{3889EDAA-646A-964E-93DD-C950398041BD}"/>
          </ac:spMkLst>
        </pc:spChg>
        <pc:picChg chg="add mod">
          <ac:chgData name="Cerqueira Paulo" userId="b898f808-dcb6-4d93-8f4e-d9cadce0675b" providerId="ADAL" clId="{B929A078-0570-4A5D-8E57-31B83AE62980}" dt="2021-09-03T11:00:55.450" v="381" actId="14100"/>
          <ac:picMkLst>
            <pc:docMk/>
            <pc:sldMk cId="588086751" sldId="270"/>
            <ac:picMk id="6" creationId="{4CD445BC-25FA-4BF5-8B36-0B1A1F6D4420}"/>
          </ac:picMkLst>
        </pc:picChg>
        <pc:picChg chg="add mod">
          <ac:chgData name="Cerqueira Paulo" userId="b898f808-dcb6-4d93-8f4e-d9cadce0675b" providerId="ADAL" clId="{B929A078-0570-4A5D-8E57-31B83AE62980}" dt="2021-09-03T11:00:50.611" v="380" actId="14100"/>
          <ac:picMkLst>
            <pc:docMk/>
            <pc:sldMk cId="588086751" sldId="270"/>
            <ac:picMk id="7" creationId="{E3314E9C-0D1E-4AD7-A50E-C7E9E0F6E7AA}"/>
          </ac:picMkLst>
        </pc:picChg>
      </pc:sldChg>
      <pc:sldChg chg="addSp delSp modSp add mod">
        <pc:chgData name="Cerqueira Paulo" userId="b898f808-dcb6-4d93-8f4e-d9cadce0675b" providerId="ADAL" clId="{B929A078-0570-4A5D-8E57-31B83AE62980}" dt="2021-09-03T10:59:59.018" v="373" actId="1076"/>
        <pc:sldMkLst>
          <pc:docMk/>
          <pc:sldMk cId="3714890467" sldId="271"/>
        </pc:sldMkLst>
        <pc:spChg chg="mod">
          <ac:chgData name="Cerqueira Paulo" userId="b898f808-dcb6-4d93-8f4e-d9cadce0675b" providerId="ADAL" clId="{B929A078-0570-4A5D-8E57-31B83AE62980}" dt="2021-09-03T10:56:51.512" v="354"/>
          <ac:spMkLst>
            <pc:docMk/>
            <pc:sldMk cId="3714890467" sldId="271"/>
            <ac:spMk id="4" creationId="{CEB89DBB-5F5A-E842-BC13-BE19554F73E9}"/>
          </ac:spMkLst>
        </pc:spChg>
        <pc:spChg chg="del mod">
          <ac:chgData name="Cerqueira Paulo" userId="b898f808-dcb6-4d93-8f4e-d9cadce0675b" providerId="ADAL" clId="{B929A078-0570-4A5D-8E57-31B83AE62980}" dt="2021-09-03T10:56:58.776" v="356" actId="478"/>
          <ac:spMkLst>
            <pc:docMk/>
            <pc:sldMk cId="3714890467" sldId="271"/>
            <ac:spMk id="5" creationId="{3889EDAA-646A-964E-93DD-C950398041BD}"/>
          </ac:spMkLst>
        </pc:spChg>
        <pc:spChg chg="add mod">
          <ac:chgData name="Cerqueira Paulo" userId="b898f808-dcb6-4d93-8f4e-d9cadce0675b" providerId="ADAL" clId="{B929A078-0570-4A5D-8E57-31B83AE62980}" dt="2021-09-03T10:59:11.005" v="365"/>
          <ac:spMkLst>
            <pc:docMk/>
            <pc:sldMk cId="3714890467" sldId="271"/>
            <ac:spMk id="10" creationId="{27BF73D4-6242-4DA5-A46C-FA4CE9760544}"/>
          </ac:spMkLst>
        </pc:spChg>
        <pc:spChg chg="add mod">
          <ac:chgData name="Cerqueira Paulo" userId="b898f808-dcb6-4d93-8f4e-d9cadce0675b" providerId="ADAL" clId="{B929A078-0570-4A5D-8E57-31B83AE62980}" dt="2021-09-03T10:59:19.012" v="366"/>
          <ac:spMkLst>
            <pc:docMk/>
            <pc:sldMk cId="3714890467" sldId="271"/>
            <ac:spMk id="11" creationId="{E7D69771-52CC-409F-865D-142171AAFAEE}"/>
          </ac:spMkLst>
        </pc:spChg>
        <pc:spChg chg="add mod">
          <ac:chgData name="Cerqueira Paulo" userId="b898f808-dcb6-4d93-8f4e-d9cadce0675b" providerId="ADAL" clId="{B929A078-0570-4A5D-8E57-31B83AE62980}" dt="2021-09-03T10:59:59.018" v="373" actId="1076"/>
          <ac:spMkLst>
            <pc:docMk/>
            <pc:sldMk cId="3714890467" sldId="271"/>
            <ac:spMk id="12" creationId="{AC86D6DB-9FF3-4D5B-BCC1-D80ECDB1E2F0}"/>
          </ac:spMkLst>
        </pc:spChg>
        <pc:spChg chg="add mod">
          <ac:chgData name="Cerqueira Paulo" userId="b898f808-dcb6-4d93-8f4e-d9cadce0675b" providerId="ADAL" clId="{B929A078-0570-4A5D-8E57-31B83AE62980}" dt="2021-09-03T10:59:33.932" v="368"/>
          <ac:spMkLst>
            <pc:docMk/>
            <pc:sldMk cId="3714890467" sldId="271"/>
            <ac:spMk id="13" creationId="{3FF9BF36-3B65-4049-8BD8-A33C8F43427A}"/>
          </ac:spMkLst>
        </pc:spChg>
        <pc:spChg chg="add mod">
          <ac:chgData name="Cerqueira Paulo" userId="b898f808-dcb6-4d93-8f4e-d9cadce0675b" providerId="ADAL" clId="{B929A078-0570-4A5D-8E57-31B83AE62980}" dt="2021-09-03T10:59:53.388" v="372" actId="1076"/>
          <ac:spMkLst>
            <pc:docMk/>
            <pc:sldMk cId="3714890467" sldId="271"/>
            <ac:spMk id="14" creationId="{6FA49134-CF91-4A82-8293-20F04A550355}"/>
          </ac:spMkLst>
        </pc:spChg>
        <pc:picChg chg="add mod">
          <ac:chgData name="Cerqueira Paulo" userId="b898f808-dcb6-4d93-8f4e-d9cadce0675b" providerId="ADAL" clId="{B929A078-0570-4A5D-8E57-31B83AE62980}" dt="2021-09-03T10:59:01.507" v="364" actId="1076"/>
          <ac:picMkLst>
            <pc:docMk/>
            <pc:sldMk cId="3714890467" sldId="271"/>
            <ac:picMk id="6" creationId="{DBAA6F5A-E4B0-475B-B098-60AB9DA2FE6F}"/>
          </ac:picMkLst>
        </pc:picChg>
        <pc:picChg chg="add mod">
          <ac:chgData name="Cerqueira Paulo" userId="b898f808-dcb6-4d93-8f4e-d9cadce0675b" providerId="ADAL" clId="{B929A078-0570-4A5D-8E57-31B83AE62980}" dt="2021-09-03T10:58:47.621" v="361" actId="1076"/>
          <ac:picMkLst>
            <pc:docMk/>
            <pc:sldMk cId="3714890467" sldId="271"/>
            <ac:picMk id="7" creationId="{B1546997-795C-43DD-9921-31994BECB74F}"/>
          </ac:picMkLst>
        </pc:picChg>
        <pc:picChg chg="add mod">
          <ac:chgData name="Cerqueira Paulo" userId="b898f808-dcb6-4d93-8f4e-d9cadce0675b" providerId="ADAL" clId="{B929A078-0570-4A5D-8E57-31B83AE62980}" dt="2021-09-03T10:59:39.493" v="369" actId="1076"/>
          <ac:picMkLst>
            <pc:docMk/>
            <pc:sldMk cId="3714890467" sldId="271"/>
            <ac:picMk id="8" creationId="{34371DFE-20FA-45A8-ABAB-4C9171007126}"/>
          </ac:picMkLst>
        </pc:picChg>
        <pc:picChg chg="add mod">
          <ac:chgData name="Cerqueira Paulo" userId="b898f808-dcb6-4d93-8f4e-d9cadce0675b" providerId="ADAL" clId="{B929A078-0570-4A5D-8E57-31B83AE62980}" dt="2021-09-03T10:58:56.331" v="363" actId="1076"/>
          <ac:picMkLst>
            <pc:docMk/>
            <pc:sldMk cId="3714890467" sldId="271"/>
            <ac:picMk id="9" creationId="{2216C55E-0880-4206-A256-C155DFEBDD4A}"/>
          </ac:picMkLst>
        </pc:picChg>
      </pc:sldChg>
      <pc:sldChg chg="addSp delSp modSp add mod">
        <pc:chgData name="Cerqueira Paulo" userId="b898f808-dcb6-4d93-8f4e-d9cadce0675b" providerId="ADAL" clId="{B929A078-0570-4A5D-8E57-31B83AE62980}" dt="2021-09-03T10:55:16.028" v="353" actId="1076"/>
        <pc:sldMkLst>
          <pc:docMk/>
          <pc:sldMk cId="2428685167" sldId="272"/>
        </pc:sldMkLst>
        <pc:spChg chg="mod">
          <ac:chgData name="Cerqueira Paulo" userId="b898f808-dcb6-4d93-8f4e-d9cadce0675b" providerId="ADAL" clId="{B929A078-0570-4A5D-8E57-31B83AE62980}" dt="2021-09-03T10:50:55.111" v="310"/>
          <ac:spMkLst>
            <pc:docMk/>
            <pc:sldMk cId="2428685167" sldId="272"/>
            <ac:spMk id="4" creationId="{CEB89DBB-5F5A-E842-BC13-BE19554F73E9}"/>
          </ac:spMkLst>
        </pc:spChg>
        <pc:spChg chg="del mod">
          <ac:chgData name="Cerqueira Paulo" userId="b898f808-dcb6-4d93-8f4e-d9cadce0675b" providerId="ADAL" clId="{B929A078-0570-4A5D-8E57-31B83AE62980}" dt="2021-09-03T10:51:04.170" v="312" actId="478"/>
          <ac:spMkLst>
            <pc:docMk/>
            <pc:sldMk cId="2428685167" sldId="272"/>
            <ac:spMk id="5" creationId="{3889EDAA-646A-964E-93DD-C950398041BD}"/>
          </ac:spMkLst>
        </pc:spChg>
        <pc:spChg chg="add del">
          <ac:chgData name="Cerqueira Paulo" userId="b898f808-dcb6-4d93-8f4e-d9cadce0675b" providerId="ADAL" clId="{B929A078-0570-4A5D-8E57-31B83AE62980}" dt="2021-09-03T10:51:18.770" v="314" actId="22"/>
          <ac:spMkLst>
            <pc:docMk/>
            <pc:sldMk cId="2428685167" sldId="272"/>
            <ac:spMk id="13" creationId="{88E0EF6E-D982-4D05-BFB3-9D7515958239}"/>
          </ac:spMkLst>
        </pc:spChg>
        <pc:spChg chg="add mod">
          <ac:chgData name="Cerqueira Paulo" userId="b898f808-dcb6-4d93-8f4e-d9cadce0675b" providerId="ADAL" clId="{B929A078-0570-4A5D-8E57-31B83AE62980}" dt="2021-09-03T10:51:28.062" v="315"/>
          <ac:spMkLst>
            <pc:docMk/>
            <pc:sldMk cId="2428685167" sldId="272"/>
            <ac:spMk id="14" creationId="{564B7ED9-2D9C-4197-9584-828D64924112}"/>
          </ac:spMkLst>
        </pc:spChg>
        <pc:spChg chg="add mod">
          <ac:chgData name="Cerqueira Paulo" userId="b898f808-dcb6-4d93-8f4e-d9cadce0675b" providerId="ADAL" clId="{B929A078-0570-4A5D-8E57-31B83AE62980}" dt="2021-09-03T10:51:40.239" v="316"/>
          <ac:spMkLst>
            <pc:docMk/>
            <pc:sldMk cId="2428685167" sldId="272"/>
            <ac:spMk id="15" creationId="{7A7A834A-435A-4A88-A748-25CEC4C4AF3D}"/>
          </ac:spMkLst>
        </pc:spChg>
        <pc:spChg chg="add mod">
          <ac:chgData name="Cerqueira Paulo" userId="b898f808-dcb6-4d93-8f4e-d9cadce0675b" providerId="ADAL" clId="{B929A078-0570-4A5D-8E57-31B83AE62980}" dt="2021-09-03T10:51:47.393" v="317"/>
          <ac:spMkLst>
            <pc:docMk/>
            <pc:sldMk cId="2428685167" sldId="272"/>
            <ac:spMk id="16" creationId="{8D852A97-0016-42FB-8CCA-C804A2A44583}"/>
          </ac:spMkLst>
        </pc:spChg>
        <pc:spChg chg="add mod">
          <ac:chgData name="Cerqueira Paulo" userId="b898f808-dcb6-4d93-8f4e-d9cadce0675b" providerId="ADAL" clId="{B929A078-0570-4A5D-8E57-31B83AE62980}" dt="2021-09-03T10:51:56.611" v="318"/>
          <ac:spMkLst>
            <pc:docMk/>
            <pc:sldMk cId="2428685167" sldId="272"/>
            <ac:spMk id="17" creationId="{EAD80933-499F-479C-849B-B50CF2356803}"/>
          </ac:spMkLst>
        </pc:spChg>
        <pc:spChg chg="add mod">
          <ac:chgData name="Cerqueira Paulo" userId="b898f808-dcb6-4d93-8f4e-d9cadce0675b" providerId="ADAL" clId="{B929A078-0570-4A5D-8E57-31B83AE62980}" dt="2021-09-03T10:52:05.488" v="319"/>
          <ac:spMkLst>
            <pc:docMk/>
            <pc:sldMk cId="2428685167" sldId="272"/>
            <ac:spMk id="18" creationId="{2D45062C-E992-4809-8B4D-0C4EDBF3922A}"/>
          </ac:spMkLst>
        </pc:spChg>
        <pc:spChg chg="add mod">
          <ac:chgData name="Cerqueira Paulo" userId="b898f808-dcb6-4d93-8f4e-d9cadce0675b" providerId="ADAL" clId="{B929A078-0570-4A5D-8E57-31B83AE62980}" dt="2021-09-03T10:52:16.406" v="320"/>
          <ac:spMkLst>
            <pc:docMk/>
            <pc:sldMk cId="2428685167" sldId="272"/>
            <ac:spMk id="19" creationId="{DB73D6DB-9D34-4C7F-A6DC-87504AD74312}"/>
          </ac:spMkLst>
        </pc:spChg>
        <pc:spChg chg="add mod">
          <ac:chgData name="Cerqueira Paulo" userId="b898f808-dcb6-4d93-8f4e-d9cadce0675b" providerId="ADAL" clId="{B929A078-0570-4A5D-8E57-31B83AE62980}" dt="2021-09-03T10:52:23.782" v="321"/>
          <ac:spMkLst>
            <pc:docMk/>
            <pc:sldMk cId="2428685167" sldId="272"/>
            <ac:spMk id="20" creationId="{84E269D4-5A1D-480E-B919-00FDCBEAEC7E}"/>
          </ac:spMkLst>
        </pc:spChg>
        <pc:spChg chg="add mod">
          <ac:chgData name="Cerqueira Paulo" userId="b898f808-dcb6-4d93-8f4e-d9cadce0675b" providerId="ADAL" clId="{B929A078-0570-4A5D-8E57-31B83AE62980}" dt="2021-09-03T10:53:10.125" v="324" actId="688"/>
          <ac:spMkLst>
            <pc:docMk/>
            <pc:sldMk cId="2428685167" sldId="272"/>
            <ac:spMk id="21" creationId="{06BD7CBD-87B1-45DD-B233-BC5DA4BF7A3E}"/>
          </ac:spMkLst>
        </pc:spChg>
        <pc:spChg chg="add mod">
          <ac:chgData name="Cerqueira Paulo" userId="b898f808-dcb6-4d93-8f4e-d9cadce0675b" providerId="ADAL" clId="{B929A078-0570-4A5D-8E57-31B83AE62980}" dt="2021-09-03T10:53:34.572" v="330" actId="1076"/>
          <ac:spMkLst>
            <pc:docMk/>
            <pc:sldMk cId="2428685167" sldId="272"/>
            <ac:spMk id="22" creationId="{8C73ECF0-590A-4E45-A08F-5233ACDCD4A6}"/>
          </ac:spMkLst>
        </pc:spChg>
        <pc:spChg chg="add mod">
          <ac:chgData name="Cerqueira Paulo" userId="b898f808-dcb6-4d93-8f4e-d9cadce0675b" providerId="ADAL" clId="{B929A078-0570-4A5D-8E57-31B83AE62980}" dt="2021-09-03T10:54:08.589" v="340" actId="1076"/>
          <ac:spMkLst>
            <pc:docMk/>
            <pc:sldMk cId="2428685167" sldId="272"/>
            <ac:spMk id="23" creationId="{1A1896BA-2D79-4B55-AEA8-B16322315BFA}"/>
          </ac:spMkLst>
        </pc:spChg>
        <pc:spChg chg="add mod">
          <ac:chgData name="Cerqueira Paulo" userId="b898f808-dcb6-4d93-8f4e-d9cadce0675b" providerId="ADAL" clId="{B929A078-0570-4A5D-8E57-31B83AE62980}" dt="2021-09-03T10:54:31.051" v="344" actId="1076"/>
          <ac:spMkLst>
            <pc:docMk/>
            <pc:sldMk cId="2428685167" sldId="272"/>
            <ac:spMk id="24" creationId="{FC90B6BA-EA33-494F-8743-EA55AE22D40A}"/>
          </ac:spMkLst>
        </pc:spChg>
        <pc:spChg chg="add mod">
          <ac:chgData name="Cerqueira Paulo" userId="b898f808-dcb6-4d93-8f4e-d9cadce0675b" providerId="ADAL" clId="{B929A078-0570-4A5D-8E57-31B83AE62980}" dt="2021-09-03T10:54:59.915" v="349" actId="1076"/>
          <ac:spMkLst>
            <pc:docMk/>
            <pc:sldMk cId="2428685167" sldId="272"/>
            <ac:spMk id="25" creationId="{D6FC65E4-DF4D-4FBA-BE0D-0C46680F8A52}"/>
          </ac:spMkLst>
        </pc:spChg>
        <pc:spChg chg="add mod">
          <ac:chgData name="Cerqueira Paulo" userId="b898f808-dcb6-4d93-8f4e-d9cadce0675b" providerId="ADAL" clId="{B929A078-0570-4A5D-8E57-31B83AE62980}" dt="2021-09-03T10:55:16.028" v="353" actId="1076"/>
          <ac:spMkLst>
            <pc:docMk/>
            <pc:sldMk cId="2428685167" sldId="272"/>
            <ac:spMk id="26" creationId="{70D76687-04D9-4B8A-89AE-FB1F6C431EFF}"/>
          </ac:spMkLst>
        </pc:spChg>
        <pc:picChg chg="add mod">
          <ac:chgData name="Cerqueira Paulo" userId="b898f808-dcb6-4d93-8f4e-d9cadce0675b" providerId="ADAL" clId="{B929A078-0570-4A5D-8E57-31B83AE62980}" dt="2021-09-03T10:49:15.657" v="303"/>
          <ac:picMkLst>
            <pc:docMk/>
            <pc:sldMk cId="2428685167" sldId="272"/>
            <ac:picMk id="6" creationId="{5278EB47-BB5A-46EB-AF89-0045D4508370}"/>
          </ac:picMkLst>
        </pc:picChg>
        <pc:picChg chg="add mod">
          <ac:chgData name="Cerqueira Paulo" userId="b898f808-dcb6-4d93-8f4e-d9cadce0675b" providerId="ADAL" clId="{B929A078-0570-4A5D-8E57-31B83AE62980}" dt="2021-09-03T10:49:21.456" v="304"/>
          <ac:picMkLst>
            <pc:docMk/>
            <pc:sldMk cId="2428685167" sldId="272"/>
            <ac:picMk id="7" creationId="{7D5B6F78-3D13-4BFD-B8CA-1B9D7D80AEFD}"/>
          </ac:picMkLst>
        </pc:picChg>
        <pc:picChg chg="add mod">
          <ac:chgData name="Cerqueira Paulo" userId="b898f808-dcb6-4d93-8f4e-d9cadce0675b" providerId="ADAL" clId="{B929A078-0570-4A5D-8E57-31B83AE62980}" dt="2021-09-03T10:49:25.567" v="305"/>
          <ac:picMkLst>
            <pc:docMk/>
            <pc:sldMk cId="2428685167" sldId="272"/>
            <ac:picMk id="8" creationId="{E074F1D6-1088-4144-88BF-626BB90A8765}"/>
          </ac:picMkLst>
        </pc:picChg>
        <pc:picChg chg="add mod">
          <ac:chgData name="Cerqueira Paulo" userId="b898f808-dcb6-4d93-8f4e-d9cadce0675b" providerId="ADAL" clId="{B929A078-0570-4A5D-8E57-31B83AE62980}" dt="2021-09-03T10:53:57.091" v="337" actId="1076"/>
          <ac:picMkLst>
            <pc:docMk/>
            <pc:sldMk cId="2428685167" sldId="272"/>
            <ac:picMk id="9" creationId="{D313BCEC-B1FA-49E6-8376-66E96811C084}"/>
          </ac:picMkLst>
        </pc:picChg>
        <pc:picChg chg="add mod">
          <ac:chgData name="Cerqueira Paulo" userId="b898f808-dcb6-4d93-8f4e-d9cadce0675b" providerId="ADAL" clId="{B929A078-0570-4A5D-8E57-31B83AE62980}" dt="2021-09-03T10:49:34.169" v="307"/>
          <ac:picMkLst>
            <pc:docMk/>
            <pc:sldMk cId="2428685167" sldId="272"/>
            <ac:picMk id="10" creationId="{A29121FA-D181-40ED-84E5-F5C09FAB0816}"/>
          </ac:picMkLst>
        </pc:picChg>
        <pc:picChg chg="add mod">
          <ac:chgData name="Cerqueira Paulo" userId="b898f808-dcb6-4d93-8f4e-d9cadce0675b" providerId="ADAL" clId="{B929A078-0570-4A5D-8E57-31B83AE62980}" dt="2021-09-03T10:49:38.661" v="308"/>
          <ac:picMkLst>
            <pc:docMk/>
            <pc:sldMk cId="2428685167" sldId="272"/>
            <ac:picMk id="11" creationId="{F669EA0C-2C84-4CF4-8A55-CF71C35BC760}"/>
          </ac:picMkLst>
        </pc:picChg>
        <pc:picChg chg="add mod">
          <ac:chgData name="Cerqueira Paulo" userId="b898f808-dcb6-4d93-8f4e-d9cadce0675b" providerId="ADAL" clId="{B929A078-0570-4A5D-8E57-31B83AE62980}" dt="2021-09-03T10:49:43.067" v="309"/>
          <ac:picMkLst>
            <pc:docMk/>
            <pc:sldMk cId="2428685167" sldId="272"/>
            <ac:picMk id="12" creationId="{C060856D-FF5A-48BB-A4FA-993D82B87D0A}"/>
          </ac:picMkLst>
        </pc:picChg>
      </pc:sldChg>
      <pc:sldChg chg="add ord">
        <pc:chgData name="Cerqueira Paulo" userId="b898f808-dcb6-4d93-8f4e-d9cadce0675b" providerId="ADAL" clId="{B929A078-0570-4A5D-8E57-31B83AE62980}" dt="2021-09-03T10:43:22.418" v="253"/>
        <pc:sldMkLst>
          <pc:docMk/>
          <pc:sldMk cId="1801011403" sldId="273"/>
        </pc:sldMkLst>
      </pc:sldChg>
      <pc:sldChg chg="addSp modSp add mod">
        <pc:chgData name="Cerqueira Paulo" userId="b898f808-dcb6-4d93-8f4e-d9cadce0675b" providerId="ADAL" clId="{B929A078-0570-4A5D-8E57-31B83AE62980}" dt="2021-09-03T11:03:33.360" v="405"/>
        <pc:sldMkLst>
          <pc:docMk/>
          <pc:sldMk cId="3508511659" sldId="274"/>
        </pc:sldMkLst>
        <pc:spChg chg="mod">
          <ac:chgData name="Cerqueira Paulo" userId="b898f808-dcb6-4d93-8f4e-d9cadce0675b" providerId="ADAL" clId="{B929A078-0570-4A5D-8E57-31B83AE62980}" dt="2021-09-03T11:03:02.780" v="398"/>
          <ac:spMkLst>
            <pc:docMk/>
            <pc:sldMk cId="3508511659" sldId="274"/>
            <ac:spMk id="4" creationId="{CEB89DBB-5F5A-E842-BC13-BE19554F73E9}"/>
          </ac:spMkLst>
        </pc:spChg>
        <pc:spChg chg="mod">
          <ac:chgData name="Cerqueira Paulo" userId="b898f808-dcb6-4d93-8f4e-d9cadce0675b" providerId="ADAL" clId="{B929A078-0570-4A5D-8E57-31B83AE62980}" dt="2021-09-03T11:03:15.464" v="402"/>
          <ac:spMkLst>
            <pc:docMk/>
            <pc:sldMk cId="3508511659" sldId="274"/>
            <ac:spMk id="5" creationId="{3889EDAA-646A-964E-93DD-C950398041BD}"/>
          </ac:spMkLst>
        </pc:spChg>
        <pc:spChg chg="add mod">
          <ac:chgData name="Cerqueira Paulo" userId="b898f808-dcb6-4d93-8f4e-d9cadce0675b" providerId="ADAL" clId="{B929A078-0570-4A5D-8E57-31B83AE62980}" dt="2021-09-03T11:03:25.235" v="403"/>
          <ac:spMkLst>
            <pc:docMk/>
            <pc:sldMk cId="3508511659" sldId="274"/>
            <ac:spMk id="6" creationId="{9EF3D96C-49BC-4029-89A9-67BC4E3F4837}"/>
          </ac:spMkLst>
        </pc:spChg>
        <pc:picChg chg="add mod">
          <ac:chgData name="Cerqueira Paulo" userId="b898f808-dcb6-4d93-8f4e-d9cadce0675b" providerId="ADAL" clId="{B929A078-0570-4A5D-8E57-31B83AE62980}" dt="2021-09-03T11:03:29.871" v="404"/>
          <ac:picMkLst>
            <pc:docMk/>
            <pc:sldMk cId="3508511659" sldId="274"/>
            <ac:picMk id="7" creationId="{2156FBD5-082C-487C-B2E1-7BDAA49B9CA5}"/>
          </ac:picMkLst>
        </pc:picChg>
        <pc:picChg chg="add mod">
          <ac:chgData name="Cerqueira Paulo" userId="b898f808-dcb6-4d93-8f4e-d9cadce0675b" providerId="ADAL" clId="{B929A078-0570-4A5D-8E57-31B83AE62980}" dt="2021-09-03T11:03:33.360" v="405"/>
          <ac:picMkLst>
            <pc:docMk/>
            <pc:sldMk cId="3508511659" sldId="274"/>
            <ac:picMk id="8" creationId="{67503C0A-E4CE-46A3-81E1-D4709DABCED1}"/>
          </ac:picMkLst>
        </pc:picChg>
      </pc:sldChg>
      <pc:sldChg chg="addSp delSp modSp add mod">
        <pc:chgData name="Cerqueira Paulo" userId="b898f808-dcb6-4d93-8f4e-d9cadce0675b" providerId="ADAL" clId="{B929A078-0570-4A5D-8E57-31B83AE62980}" dt="2021-09-03T11:06:22.848" v="433"/>
        <pc:sldMkLst>
          <pc:docMk/>
          <pc:sldMk cId="3187177503" sldId="275"/>
        </pc:sldMkLst>
        <pc:spChg chg="mod">
          <ac:chgData name="Cerqueira Paulo" userId="b898f808-dcb6-4d93-8f4e-d9cadce0675b" providerId="ADAL" clId="{B929A078-0570-4A5D-8E57-31B83AE62980}" dt="2021-09-03T11:06:03.240" v="430" actId="20577"/>
          <ac:spMkLst>
            <pc:docMk/>
            <pc:sldMk cId="3187177503" sldId="275"/>
            <ac:spMk id="4" creationId="{CEB89DBB-5F5A-E842-BC13-BE19554F73E9}"/>
          </ac:spMkLst>
        </pc:spChg>
        <pc:spChg chg="del">
          <ac:chgData name="Cerqueira Paulo" userId="b898f808-dcb6-4d93-8f4e-d9cadce0675b" providerId="ADAL" clId="{B929A078-0570-4A5D-8E57-31B83AE62980}" dt="2021-09-03T11:06:18.370" v="432" actId="478"/>
          <ac:spMkLst>
            <pc:docMk/>
            <pc:sldMk cId="3187177503" sldId="275"/>
            <ac:spMk id="5" creationId="{3889EDAA-646A-964E-93DD-C950398041BD}"/>
          </ac:spMkLst>
        </pc:spChg>
        <pc:spChg chg="add mod">
          <ac:chgData name="Cerqueira Paulo" userId="b898f808-dcb6-4d93-8f4e-d9cadce0675b" providerId="ADAL" clId="{B929A078-0570-4A5D-8E57-31B83AE62980}" dt="2021-09-03T11:06:13.540" v="431"/>
          <ac:spMkLst>
            <pc:docMk/>
            <pc:sldMk cId="3187177503" sldId="275"/>
            <ac:spMk id="6" creationId="{5A1AEC1A-C368-4062-BDDB-3F3D90CC1062}"/>
          </ac:spMkLst>
        </pc:spChg>
        <pc:picChg chg="add mod">
          <ac:chgData name="Cerqueira Paulo" userId="b898f808-dcb6-4d93-8f4e-d9cadce0675b" providerId="ADAL" clId="{B929A078-0570-4A5D-8E57-31B83AE62980}" dt="2021-09-03T11:06:22.848" v="433"/>
          <ac:picMkLst>
            <pc:docMk/>
            <pc:sldMk cId="3187177503" sldId="275"/>
            <ac:picMk id="7" creationId="{3BC20DF7-1E80-4832-BA23-EAF8F8E93DE2}"/>
          </ac:picMkLst>
        </pc:picChg>
      </pc:sldChg>
      <pc:sldChg chg="addSp modSp add mod">
        <pc:chgData name="Cerqueira Paulo" userId="b898f808-dcb6-4d93-8f4e-d9cadce0675b" providerId="ADAL" clId="{B929A078-0570-4A5D-8E57-31B83AE62980}" dt="2021-09-03T11:05:32.977" v="423"/>
        <pc:sldMkLst>
          <pc:docMk/>
          <pc:sldMk cId="3885780550" sldId="276"/>
        </pc:sldMkLst>
        <pc:spChg chg="mod">
          <ac:chgData name="Cerqueira Paulo" userId="b898f808-dcb6-4d93-8f4e-d9cadce0675b" providerId="ADAL" clId="{B929A078-0570-4A5D-8E57-31B83AE62980}" dt="2021-09-03T11:05:10.907" v="418"/>
          <ac:spMkLst>
            <pc:docMk/>
            <pc:sldMk cId="3885780550" sldId="276"/>
            <ac:spMk id="4" creationId="{CEB89DBB-5F5A-E842-BC13-BE19554F73E9}"/>
          </ac:spMkLst>
        </pc:spChg>
        <pc:spChg chg="mod">
          <ac:chgData name="Cerqueira Paulo" userId="b898f808-dcb6-4d93-8f4e-d9cadce0675b" providerId="ADAL" clId="{B929A078-0570-4A5D-8E57-31B83AE62980}" dt="2021-09-03T11:05:22.627" v="421"/>
          <ac:spMkLst>
            <pc:docMk/>
            <pc:sldMk cId="3885780550" sldId="276"/>
            <ac:spMk id="5" creationId="{3889EDAA-646A-964E-93DD-C950398041BD}"/>
          </ac:spMkLst>
        </pc:spChg>
        <pc:graphicFrameChg chg="add mod">
          <ac:chgData name="Cerqueira Paulo" userId="b898f808-dcb6-4d93-8f4e-d9cadce0675b" providerId="ADAL" clId="{B929A078-0570-4A5D-8E57-31B83AE62980}" dt="2021-09-03T11:05:29.023" v="422"/>
          <ac:graphicFrameMkLst>
            <pc:docMk/>
            <pc:sldMk cId="3885780550" sldId="276"/>
            <ac:graphicFrameMk id="6" creationId="{C6885841-A383-4405-9143-2E25EC0C858A}"/>
          </ac:graphicFrameMkLst>
        </pc:graphicFrameChg>
        <pc:picChg chg="add mod">
          <ac:chgData name="Cerqueira Paulo" userId="b898f808-dcb6-4d93-8f4e-d9cadce0675b" providerId="ADAL" clId="{B929A078-0570-4A5D-8E57-31B83AE62980}" dt="2021-09-03T11:05:32.977" v="423"/>
          <ac:picMkLst>
            <pc:docMk/>
            <pc:sldMk cId="3885780550" sldId="276"/>
            <ac:picMk id="7" creationId="{86F577B4-58BA-418C-A755-F0692AF23D4F}"/>
          </ac:picMkLst>
        </pc:picChg>
      </pc:sldChg>
      <pc:sldChg chg="addSp delSp modSp add mod">
        <pc:chgData name="Cerqueira Paulo" userId="b898f808-dcb6-4d93-8f4e-d9cadce0675b" providerId="ADAL" clId="{B929A078-0570-4A5D-8E57-31B83AE62980}" dt="2021-09-03T11:05:00.019" v="417" actId="478"/>
        <pc:sldMkLst>
          <pc:docMk/>
          <pc:sldMk cId="615495891" sldId="277"/>
        </pc:sldMkLst>
        <pc:spChg chg="mod">
          <ac:chgData name="Cerqueira Paulo" userId="b898f808-dcb6-4d93-8f4e-d9cadce0675b" providerId="ADAL" clId="{B929A078-0570-4A5D-8E57-31B83AE62980}" dt="2021-09-03T11:04:25.788" v="410"/>
          <ac:spMkLst>
            <pc:docMk/>
            <pc:sldMk cId="615495891" sldId="277"/>
            <ac:spMk id="4" creationId="{CEB89DBB-5F5A-E842-BC13-BE19554F73E9}"/>
          </ac:spMkLst>
        </pc:spChg>
        <pc:spChg chg="del">
          <ac:chgData name="Cerqueira Paulo" userId="b898f808-dcb6-4d93-8f4e-d9cadce0675b" providerId="ADAL" clId="{B929A078-0570-4A5D-8E57-31B83AE62980}" dt="2021-09-03T11:05:00.019" v="417" actId="478"/>
          <ac:spMkLst>
            <pc:docMk/>
            <pc:sldMk cId="615495891" sldId="277"/>
            <ac:spMk id="5" creationId="{3889EDAA-646A-964E-93DD-C950398041BD}"/>
          </ac:spMkLst>
        </pc:spChg>
        <pc:spChg chg="add mod">
          <ac:chgData name="Cerqueira Paulo" userId="b898f808-dcb6-4d93-8f4e-d9cadce0675b" providerId="ADAL" clId="{B929A078-0570-4A5D-8E57-31B83AE62980}" dt="2021-09-03T11:04:34.725" v="411"/>
          <ac:spMkLst>
            <pc:docMk/>
            <pc:sldMk cId="615495891" sldId="277"/>
            <ac:spMk id="6" creationId="{0D3E4105-B301-4186-8674-A298B62C355F}"/>
          </ac:spMkLst>
        </pc:spChg>
        <pc:spChg chg="add mod">
          <ac:chgData name="Cerqueira Paulo" userId="b898f808-dcb6-4d93-8f4e-d9cadce0675b" providerId="ADAL" clId="{B929A078-0570-4A5D-8E57-31B83AE62980}" dt="2021-09-03T11:04:41.723" v="413"/>
          <ac:spMkLst>
            <pc:docMk/>
            <pc:sldMk cId="615495891" sldId="277"/>
            <ac:spMk id="8" creationId="{9CA350F9-861A-4F69-B3B9-EC3530D3FB54}"/>
          </ac:spMkLst>
        </pc:spChg>
        <pc:spChg chg="add mod">
          <ac:chgData name="Cerqueira Paulo" userId="b898f808-dcb6-4d93-8f4e-d9cadce0675b" providerId="ADAL" clId="{B929A078-0570-4A5D-8E57-31B83AE62980}" dt="2021-09-03T11:04:53.864" v="416"/>
          <ac:spMkLst>
            <pc:docMk/>
            <pc:sldMk cId="615495891" sldId="277"/>
            <ac:spMk id="11" creationId="{875E5DE7-629D-4E53-96B0-AF01792A7D7F}"/>
          </ac:spMkLst>
        </pc:spChg>
        <pc:picChg chg="add mod">
          <ac:chgData name="Cerqueira Paulo" userId="b898f808-dcb6-4d93-8f4e-d9cadce0675b" providerId="ADAL" clId="{B929A078-0570-4A5D-8E57-31B83AE62980}" dt="2021-09-03T11:04:38.230" v="412"/>
          <ac:picMkLst>
            <pc:docMk/>
            <pc:sldMk cId="615495891" sldId="277"/>
            <ac:picMk id="7" creationId="{1CA7A583-EC48-4EA7-805B-36AAAD08BF66}"/>
          </ac:picMkLst>
        </pc:picChg>
        <pc:picChg chg="add mod">
          <ac:chgData name="Cerqueira Paulo" userId="b898f808-dcb6-4d93-8f4e-d9cadce0675b" providerId="ADAL" clId="{B929A078-0570-4A5D-8E57-31B83AE62980}" dt="2021-09-03T11:04:44.898" v="414"/>
          <ac:picMkLst>
            <pc:docMk/>
            <pc:sldMk cId="615495891" sldId="277"/>
            <ac:picMk id="9" creationId="{1DDD30DC-1F17-485A-91DE-FC0B2D841EA9}"/>
          </ac:picMkLst>
        </pc:picChg>
        <pc:picChg chg="add mod">
          <ac:chgData name="Cerqueira Paulo" userId="b898f808-dcb6-4d93-8f4e-d9cadce0675b" providerId="ADAL" clId="{B929A078-0570-4A5D-8E57-31B83AE62980}" dt="2021-09-03T11:04:48.285" v="415"/>
          <ac:picMkLst>
            <pc:docMk/>
            <pc:sldMk cId="615495891" sldId="277"/>
            <ac:picMk id="10" creationId="{55287728-2529-41A4-8D07-E6711067B9E3}"/>
          </ac:picMkLst>
        </pc:picChg>
      </pc:sldChg>
      <pc:sldChg chg="addSp modSp add mod">
        <pc:chgData name="Cerqueira Paulo" userId="b898f808-dcb6-4d93-8f4e-d9cadce0675b" providerId="ADAL" clId="{B929A078-0570-4A5D-8E57-31B83AE62980}" dt="2021-09-03T11:04:02.473" v="409"/>
        <pc:sldMkLst>
          <pc:docMk/>
          <pc:sldMk cId="118378922" sldId="278"/>
        </pc:sldMkLst>
        <pc:spChg chg="mod">
          <ac:chgData name="Cerqueira Paulo" userId="b898f808-dcb6-4d93-8f4e-d9cadce0675b" providerId="ADAL" clId="{B929A078-0570-4A5D-8E57-31B83AE62980}" dt="2021-09-03T11:03:45.991" v="406"/>
          <ac:spMkLst>
            <pc:docMk/>
            <pc:sldMk cId="118378922" sldId="278"/>
            <ac:spMk id="4" creationId="{CEB89DBB-5F5A-E842-BC13-BE19554F73E9}"/>
          </ac:spMkLst>
        </pc:spChg>
        <pc:spChg chg="add mod">
          <ac:chgData name="Cerqueira Paulo" userId="b898f808-dcb6-4d93-8f4e-d9cadce0675b" providerId="ADAL" clId="{B929A078-0570-4A5D-8E57-31B83AE62980}" dt="2021-09-03T11:03:54.200" v="407"/>
          <ac:spMkLst>
            <pc:docMk/>
            <pc:sldMk cId="118378922" sldId="278"/>
            <ac:spMk id="6" creationId="{3C9059B2-CF4D-4CDA-9A04-DCE282F26E69}"/>
          </ac:spMkLst>
        </pc:spChg>
        <pc:picChg chg="add mod">
          <ac:chgData name="Cerqueira Paulo" userId="b898f808-dcb6-4d93-8f4e-d9cadce0675b" providerId="ADAL" clId="{B929A078-0570-4A5D-8E57-31B83AE62980}" dt="2021-09-03T11:03:58.404" v="408"/>
          <ac:picMkLst>
            <pc:docMk/>
            <pc:sldMk cId="118378922" sldId="278"/>
            <ac:picMk id="7" creationId="{82535E5B-CE1A-411B-AD4B-6034F115A764}"/>
          </ac:picMkLst>
        </pc:picChg>
        <pc:picChg chg="add mod">
          <ac:chgData name="Cerqueira Paulo" userId="b898f808-dcb6-4d93-8f4e-d9cadce0675b" providerId="ADAL" clId="{B929A078-0570-4A5D-8E57-31B83AE62980}" dt="2021-09-03T11:04:02.473" v="409"/>
          <ac:picMkLst>
            <pc:docMk/>
            <pc:sldMk cId="118378922" sldId="278"/>
            <ac:picMk id="8" creationId="{15F405FB-E831-44C8-B3B8-CDA1B50FD41E}"/>
          </ac:picMkLst>
        </pc:picChg>
      </pc:sldChg>
      <pc:sldChg chg="addSp modSp add mod ord">
        <pc:chgData name="Cerqueira Paulo" userId="b898f808-dcb6-4d93-8f4e-d9cadce0675b" providerId="ADAL" clId="{B929A078-0570-4A5D-8E57-31B83AE62980}" dt="2021-09-03T11:02:52.734" v="397"/>
        <pc:sldMkLst>
          <pc:docMk/>
          <pc:sldMk cId="3967890255" sldId="279"/>
        </pc:sldMkLst>
        <pc:spChg chg="mod">
          <ac:chgData name="Cerqueira Paulo" userId="b898f808-dcb6-4d93-8f4e-d9cadce0675b" providerId="ADAL" clId="{B929A078-0570-4A5D-8E57-31B83AE62980}" dt="2021-09-03T11:02:28.195" v="391"/>
          <ac:spMkLst>
            <pc:docMk/>
            <pc:sldMk cId="3967890255" sldId="279"/>
            <ac:spMk id="4" creationId="{CEB89DBB-5F5A-E842-BC13-BE19554F73E9}"/>
          </ac:spMkLst>
        </pc:spChg>
        <pc:spChg chg="mod">
          <ac:chgData name="Cerqueira Paulo" userId="b898f808-dcb6-4d93-8f4e-d9cadce0675b" providerId="ADAL" clId="{B929A078-0570-4A5D-8E57-31B83AE62980}" dt="2021-09-03T11:02:33.535" v="392"/>
          <ac:spMkLst>
            <pc:docMk/>
            <pc:sldMk cId="3967890255" sldId="279"/>
            <ac:spMk id="5" creationId="{3889EDAA-646A-964E-93DD-C950398041BD}"/>
          </ac:spMkLst>
        </pc:spChg>
        <pc:spChg chg="add mod">
          <ac:chgData name="Cerqueira Paulo" userId="b898f808-dcb6-4d93-8f4e-d9cadce0675b" providerId="ADAL" clId="{B929A078-0570-4A5D-8E57-31B83AE62980}" dt="2021-09-03T11:02:46.321" v="395"/>
          <ac:spMkLst>
            <pc:docMk/>
            <pc:sldMk cId="3967890255" sldId="279"/>
            <ac:spMk id="8" creationId="{3DD6BF73-ED54-46FC-8C4C-7E0C9EACEB12}"/>
          </ac:spMkLst>
        </pc:spChg>
        <pc:picChg chg="add mod">
          <ac:chgData name="Cerqueira Paulo" userId="b898f808-dcb6-4d93-8f4e-d9cadce0675b" providerId="ADAL" clId="{B929A078-0570-4A5D-8E57-31B83AE62980}" dt="2021-09-03T11:02:37.335" v="393"/>
          <ac:picMkLst>
            <pc:docMk/>
            <pc:sldMk cId="3967890255" sldId="279"/>
            <ac:picMk id="6" creationId="{72795302-3B93-4603-82D1-96B2290B22D4}"/>
          </ac:picMkLst>
        </pc:picChg>
        <pc:picChg chg="add mod">
          <ac:chgData name="Cerqueira Paulo" userId="b898f808-dcb6-4d93-8f4e-d9cadce0675b" providerId="ADAL" clId="{B929A078-0570-4A5D-8E57-31B83AE62980}" dt="2021-09-03T11:02:42.147" v="394"/>
          <ac:picMkLst>
            <pc:docMk/>
            <pc:sldMk cId="3967890255" sldId="279"/>
            <ac:picMk id="7" creationId="{E6EE1F79-8F20-484A-84E4-277D064134AB}"/>
          </ac:picMkLst>
        </pc:picChg>
      </pc:sldChg>
      <pc:sldChg chg="addSp delSp modSp add mod">
        <pc:chgData name="Cerqueira Paulo" userId="b898f808-dcb6-4d93-8f4e-d9cadce0675b" providerId="ADAL" clId="{B929A078-0570-4A5D-8E57-31B83AE62980}" dt="2021-09-03T11:14:48.348" v="478" actId="478"/>
        <pc:sldMkLst>
          <pc:docMk/>
          <pc:sldMk cId="3556043165" sldId="280"/>
        </pc:sldMkLst>
        <pc:spChg chg="mod">
          <ac:chgData name="Cerqueira Paulo" userId="b898f808-dcb6-4d93-8f4e-d9cadce0675b" providerId="ADAL" clId="{B929A078-0570-4A5D-8E57-31B83AE62980}" dt="2021-09-03T11:14:30.301" v="474"/>
          <ac:spMkLst>
            <pc:docMk/>
            <pc:sldMk cId="3556043165" sldId="280"/>
            <ac:spMk id="4" creationId="{CEB89DBB-5F5A-E842-BC13-BE19554F73E9}"/>
          </ac:spMkLst>
        </pc:spChg>
        <pc:spChg chg="del">
          <ac:chgData name="Cerqueira Paulo" userId="b898f808-dcb6-4d93-8f4e-d9cadce0675b" providerId="ADAL" clId="{B929A078-0570-4A5D-8E57-31B83AE62980}" dt="2021-09-03T11:14:48.348" v="478" actId="478"/>
          <ac:spMkLst>
            <pc:docMk/>
            <pc:sldMk cId="3556043165" sldId="280"/>
            <ac:spMk id="5" creationId="{3889EDAA-646A-964E-93DD-C950398041BD}"/>
          </ac:spMkLst>
        </pc:spChg>
        <pc:picChg chg="add mod">
          <ac:chgData name="Cerqueira Paulo" userId="b898f808-dcb6-4d93-8f4e-d9cadce0675b" providerId="ADAL" clId="{B929A078-0570-4A5D-8E57-31B83AE62980}" dt="2021-09-03T11:14:35.609" v="475"/>
          <ac:picMkLst>
            <pc:docMk/>
            <pc:sldMk cId="3556043165" sldId="280"/>
            <ac:picMk id="6" creationId="{28A277A0-5172-4B93-B8DB-A1D060272B46}"/>
          </ac:picMkLst>
        </pc:picChg>
        <pc:picChg chg="add mod">
          <ac:chgData name="Cerqueira Paulo" userId="b898f808-dcb6-4d93-8f4e-d9cadce0675b" providerId="ADAL" clId="{B929A078-0570-4A5D-8E57-31B83AE62980}" dt="2021-09-03T11:14:39.582" v="476"/>
          <ac:picMkLst>
            <pc:docMk/>
            <pc:sldMk cId="3556043165" sldId="280"/>
            <ac:picMk id="7" creationId="{027530DF-FABB-4032-BBBE-5143AD5A775F}"/>
          </ac:picMkLst>
        </pc:picChg>
        <pc:picChg chg="add mod">
          <ac:chgData name="Cerqueira Paulo" userId="b898f808-dcb6-4d93-8f4e-d9cadce0675b" providerId="ADAL" clId="{B929A078-0570-4A5D-8E57-31B83AE62980}" dt="2021-09-03T11:14:43.352" v="477"/>
          <ac:picMkLst>
            <pc:docMk/>
            <pc:sldMk cId="3556043165" sldId="280"/>
            <ac:picMk id="8" creationId="{09997857-257B-430E-9F22-7E2274644197}"/>
          </ac:picMkLst>
        </pc:picChg>
      </pc:sldChg>
      <pc:sldChg chg="addSp delSp modSp add mod">
        <pc:chgData name="Cerqueira Paulo" userId="b898f808-dcb6-4d93-8f4e-d9cadce0675b" providerId="ADAL" clId="{B929A078-0570-4A5D-8E57-31B83AE62980}" dt="2021-09-03T11:09:13.447" v="454"/>
        <pc:sldMkLst>
          <pc:docMk/>
          <pc:sldMk cId="343768731" sldId="281"/>
        </pc:sldMkLst>
        <pc:spChg chg="mod">
          <ac:chgData name="Cerqueira Paulo" userId="b898f808-dcb6-4d93-8f4e-d9cadce0675b" providerId="ADAL" clId="{B929A078-0570-4A5D-8E57-31B83AE62980}" dt="2021-09-03T11:08:45.658" v="450"/>
          <ac:spMkLst>
            <pc:docMk/>
            <pc:sldMk cId="343768731" sldId="281"/>
            <ac:spMk id="4" creationId="{CEB89DBB-5F5A-E842-BC13-BE19554F73E9}"/>
          </ac:spMkLst>
        </pc:spChg>
        <pc:spChg chg="del">
          <ac:chgData name="Cerqueira Paulo" userId="b898f808-dcb6-4d93-8f4e-d9cadce0675b" providerId="ADAL" clId="{B929A078-0570-4A5D-8E57-31B83AE62980}" dt="2021-09-03T11:08:56.211" v="451"/>
          <ac:spMkLst>
            <pc:docMk/>
            <pc:sldMk cId="343768731" sldId="281"/>
            <ac:spMk id="5" creationId="{3889EDAA-646A-964E-93DD-C950398041BD}"/>
          </ac:spMkLst>
        </pc:spChg>
        <pc:spChg chg="add mod">
          <ac:chgData name="Cerqueira Paulo" userId="b898f808-dcb6-4d93-8f4e-d9cadce0675b" providerId="ADAL" clId="{B929A078-0570-4A5D-8E57-31B83AE62980}" dt="2021-09-03T11:08:56.211" v="451"/>
          <ac:spMkLst>
            <pc:docMk/>
            <pc:sldMk cId="343768731" sldId="281"/>
            <ac:spMk id="6" creationId="{6F7A16AC-48B9-486D-8A01-3778C614F573}"/>
          </ac:spMkLst>
        </pc:spChg>
        <pc:spChg chg="add mod">
          <ac:chgData name="Cerqueira Paulo" userId="b898f808-dcb6-4d93-8f4e-d9cadce0675b" providerId="ADAL" clId="{B929A078-0570-4A5D-8E57-31B83AE62980}" dt="2021-09-03T11:09:03.789" v="452"/>
          <ac:spMkLst>
            <pc:docMk/>
            <pc:sldMk cId="343768731" sldId="281"/>
            <ac:spMk id="7" creationId="{F4616941-F78F-43E7-88C8-F75B7FE3243E}"/>
          </ac:spMkLst>
        </pc:spChg>
        <pc:spChg chg="add mod">
          <ac:chgData name="Cerqueira Paulo" userId="b898f808-dcb6-4d93-8f4e-d9cadce0675b" providerId="ADAL" clId="{B929A078-0570-4A5D-8E57-31B83AE62980}" dt="2021-09-03T11:09:08.814" v="453"/>
          <ac:spMkLst>
            <pc:docMk/>
            <pc:sldMk cId="343768731" sldId="281"/>
            <ac:spMk id="8" creationId="{9301BCE2-CF75-4E98-BCC1-B3D58142F20C}"/>
          </ac:spMkLst>
        </pc:spChg>
        <pc:picChg chg="add mod">
          <ac:chgData name="Cerqueira Paulo" userId="b898f808-dcb6-4d93-8f4e-d9cadce0675b" providerId="ADAL" clId="{B929A078-0570-4A5D-8E57-31B83AE62980}" dt="2021-09-03T11:09:13.447" v="454"/>
          <ac:picMkLst>
            <pc:docMk/>
            <pc:sldMk cId="343768731" sldId="281"/>
            <ac:picMk id="9" creationId="{BF6890D3-5895-4FF8-A088-926E06EFAB2D}"/>
          </ac:picMkLst>
        </pc:picChg>
      </pc:sldChg>
      <pc:sldChg chg="addSp delSp modSp add mod">
        <pc:chgData name="Cerqueira Paulo" userId="b898f808-dcb6-4d93-8f4e-d9cadce0675b" providerId="ADAL" clId="{B929A078-0570-4A5D-8E57-31B83AE62980}" dt="2021-09-03T11:08:31.135" v="449" actId="1076"/>
        <pc:sldMkLst>
          <pc:docMk/>
          <pc:sldMk cId="3144090615" sldId="282"/>
        </pc:sldMkLst>
        <pc:spChg chg="mod">
          <ac:chgData name="Cerqueira Paulo" userId="b898f808-dcb6-4d93-8f4e-d9cadce0675b" providerId="ADAL" clId="{B929A078-0570-4A5D-8E57-31B83AE62980}" dt="2021-09-03T11:08:04.640" v="444"/>
          <ac:spMkLst>
            <pc:docMk/>
            <pc:sldMk cId="3144090615" sldId="282"/>
            <ac:spMk id="4" creationId="{CEB89DBB-5F5A-E842-BC13-BE19554F73E9}"/>
          </ac:spMkLst>
        </pc:spChg>
        <pc:spChg chg="del">
          <ac:chgData name="Cerqueira Paulo" userId="b898f808-dcb6-4d93-8f4e-d9cadce0675b" providerId="ADAL" clId="{B929A078-0570-4A5D-8E57-31B83AE62980}" dt="2021-09-03T11:08:13.252" v="446" actId="478"/>
          <ac:spMkLst>
            <pc:docMk/>
            <pc:sldMk cId="3144090615" sldId="282"/>
            <ac:spMk id="5" creationId="{3889EDAA-646A-964E-93DD-C950398041BD}"/>
          </ac:spMkLst>
        </pc:spChg>
        <pc:spChg chg="add mod">
          <ac:chgData name="Cerqueira Paulo" userId="b898f808-dcb6-4d93-8f4e-d9cadce0675b" providerId="ADAL" clId="{B929A078-0570-4A5D-8E57-31B83AE62980}" dt="2021-09-03T11:08:10.573" v="445"/>
          <ac:spMkLst>
            <pc:docMk/>
            <pc:sldMk cId="3144090615" sldId="282"/>
            <ac:spMk id="6" creationId="{33EFDEB8-1923-4D1B-A862-0ECBB7EF292C}"/>
          </ac:spMkLst>
        </pc:spChg>
        <pc:graphicFrameChg chg="add mod">
          <ac:chgData name="Cerqueira Paulo" userId="b898f808-dcb6-4d93-8f4e-d9cadce0675b" providerId="ADAL" clId="{B929A078-0570-4A5D-8E57-31B83AE62980}" dt="2021-09-03T11:08:31.135" v="449" actId="1076"/>
          <ac:graphicFrameMkLst>
            <pc:docMk/>
            <pc:sldMk cId="3144090615" sldId="282"/>
            <ac:graphicFrameMk id="7" creationId="{5FEF5072-7AB9-48C7-8C34-C1D7CC0A53B0}"/>
          </ac:graphicFrameMkLst>
        </pc:graphicFrameChg>
        <pc:picChg chg="add mod">
          <ac:chgData name="Cerqueira Paulo" userId="b898f808-dcb6-4d93-8f4e-d9cadce0675b" providerId="ADAL" clId="{B929A078-0570-4A5D-8E57-31B83AE62980}" dt="2021-09-03T11:08:23.102" v="448"/>
          <ac:picMkLst>
            <pc:docMk/>
            <pc:sldMk cId="3144090615" sldId="282"/>
            <ac:picMk id="8" creationId="{7D1A6927-4617-463A-AE68-A4B4CE4A8136}"/>
          </ac:picMkLst>
        </pc:picChg>
      </pc:sldChg>
      <pc:sldChg chg="addSp delSp modSp add mod">
        <pc:chgData name="Cerqueira Paulo" userId="b898f808-dcb6-4d93-8f4e-d9cadce0675b" providerId="ADAL" clId="{B929A078-0570-4A5D-8E57-31B83AE62980}" dt="2021-09-03T11:07:43.505" v="443"/>
        <pc:sldMkLst>
          <pc:docMk/>
          <pc:sldMk cId="2093883008" sldId="283"/>
        </pc:sldMkLst>
        <pc:spChg chg="mod">
          <ac:chgData name="Cerqueira Paulo" userId="b898f808-dcb6-4d93-8f4e-d9cadce0675b" providerId="ADAL" clId="{B929A078-0570-4A5D-8E57-31B83AE62980}" dt="2021-09-03T11:07:12.545" v="438"/>
          <ac:spMkLst>
            <pc:docMk/>
            <pc:sldMk cId="2093883008" sldId="283"/>
            <ac:spMk id="4" creationId="{CEB89DBB-5F5A-E842-BC13-BE19554F73E9}"/>
          </ac:spMkLst>
        </pc:spChg>
        <pc:spChg chg="del">
          <ac:chgData name="Cerqueira Paulo" userId="b898f808-dcb6-4d93-8f4e-d9cadce0675b" providerId="ADAL" clId="{B929A078-0570-4A5D-8E57-31B83AE62980}" dt="2021-09-03T11:07:32.088" v="440" actId="478"/>
          <ac:spMkLst>
            <pc:docMk/>
            <pc:sldMk cId="2093883008" sldId="283"/>
            <ac:spMk id="5" creationId="{3889EDAA-646A-964E-93DD-C950398041BD}"/>
          </ac:spMkLst>
        </pc:spChg>
        <pc:spChg chg="add mod">
          <ac:chgData name="Cerqueira Paulo" userId="b898f808-dcb6-4d93-8f4e-d9cadce0675b" providerId="ADAL" clId="{B929A078-0570-4A5D-8E57-31B83AE62980}" dt="2021-09-03T11:07:28.776" v="439"/>
          <ac:spMkLst>
            <pc:docMk/>
            <pc:sldMk cId="2093883008" sldId="283"/>
            <ac:spMk id="6" creationId="{99A9AA5C-AB41-4ABD-824E-5998A458359E}"/>
          </ac:spMkLst>
        </pc:spChg>
        <pc:picChg chg="add mod">
          <ac:chgData name="Cerqueira Paulo" userId="b898f808-dcb6-4d93-8f4e-d9cadce0675b" providerId="ADAL" clId="{B929A078-0570-4A5D-8E57-31B83AE62980}" dt="2021-09-03T11:07:37.399" v="441"/>
          <ac:picMkLst>
            <pc:docMk/>
            <pc:sldMk cId="2093883008" sldId="283"/>
            <ac:picMk id="7" creationId="{F46C6040-6E69-4A01-9B54-126B36AA9A8C}"/>
          </ac:picMkLst>
        </pc:picChg>
        <pc:picChg chg="add mod">
          <ac:chgData name="Cerqueira Paulo" userId="b898f808-dcb6-4d93-8f4e-d9cadce0675b" providerId="ADAL" clId="{B929A078-0570-4A5D-8E57-31B83AE62980}" dt="2021-09-03T11:07:40.366" v="442"/>
          <ac:picMkLst>
            <pc:docMk/>
            <pc:sldMk cId="2093883008" sldId="283"/>
            <ac:picMk id="8" creationId="{77837E0B-3E17-4F08-BF4C-2C6790E31A35}"/>
          </ac:picMkLst>
        </pc:picChg>
        <pc:picChg chg="add mod">
          <ac:chgData name="Cerqueira Paulo" userId="b898f808-dcb6-4d93-8f4e-d9cadce0675b" providerId="ADAL" clId="{B929A078-0570-4A5D-8E57-31B83AE62980}" dt="2021-09-03T11:07:43.505" v="443"/>
          <ac:picMkLst>
            <pc:docMk/>
            <pc:sldMk cId="2093883008" sldId="283"/>
            <ac:picMk id="9" creationId="{71B81416-A59A-4489-8933-493D99C1409C}"/>
          </ac:picMkLst>
        </pc:picChg>
      </pc:sldChg>
      <pc:sldChg chg="addSp modSp add mod">
        <pc:chgData name="Cerqueira Paulo" userId="b898f808-dcb6-4d93-8f4e-d9cadce0675b" providerId="ADAL" clId="{B929A078-0570-4A5D-8E57-31B83AE62980}" dt="2021-09-03T11:07:00.540" v="437"/>
        <pc:sldMkLst>
          <pc:docMk/>
          <pc:sldMk cId="1302074452" sldId="284"/>
        </pc:sldMkLst>
        <pc:spChg chg="mod">
          <ac:chgData name="Cerqueira Paulo" userId="b898f808-dcb6-4d93-8f4e-d9cadce0675b" providerId="ADAL" clId="{B929A078-0570-4A5D-8E57-31B83AE62980}" dt="2021-09-03T11:06:43.902" v="434"/>
          <ac:spMkLst>
            <pc:docMk/>
            <pc:sldMk cId="1302074452" sldId="284"/>
            <ac:spMk id="4" creationId="{CEB89DBB-5F5A-E842-BC13-BE19554F73E9}"/>
          </ac:spMkLst>
        </pc:spChg>
        <pc:spChg chg="add mod">
          <ac:chgData name="Cerqueira Paulo" userId="b898f808-dcb6-4d93-8f4e-d9cadce0675b" providerId="ADAL" clId="{B929A078-0570-4A5D-8E57-31B83AE62980}" dt="2021-09-03T11:06:51.583" v="435"/>
          <ac:spMkLst>
            <pc:docMk/>
            <pc:sldMk cId="1302074452" sldId="284"/>
            <ac:spMk id="6" creationId="{3442628F-9985-4503-9852-5065CA2161C8}"/>
          </ac:spMkLst>
        </pc:spChg>
        <pc:graphicFrameChg chg="add mod">
          <ac:chgData name="Cerqueira Paulo" userId="b898f808-dcb6-4d93-8f4e-d9cadce0675b" providerId="ADAL" clId="{B929A078-0570-4A5D-8E57-31B83AE62980}" dt="2021-09-03T11:06:56.651" v="436"/>
          <ac:graphicFrameMkLst>
            <pc:docMk/>
            <pc:sldMk cId="1302074452" sldId="284"/>
            <ac:graphicFrameMk id="7" creationId="{DDD67378-072E-4CBD-B0AF-2B5C91DE5D13}"/>
          </ac:graphicFrameMkLst>
        </pc:graphicFrameChg>
        <pc:picChg chg="add mod">
          <ac:chgData name="Cerqueira Paulo" userId="b898f808-dcb6-4d93-8f4e-d9cadce0675b" providerId="ADAL" clId="{B929A078-0570-4A5D-8E57-31B83AE62980}" dt="2021-09-03T11:07:00.540" v="437"/>
          <ac:picMkLst>
            <pc:docMk/>
            <pc:sldMk cId="1302074452" sldId="284"/>
            <ac:picMk id="8" creationId="{2AF21C00-60B1-4619-B897-6473FA31D07C}"/>
          </ac:picMkLst>
        </pc:picChg>
      </pc:sldChg>
      <pc:sldChg chg="addSp delSp modSp add mod">
        <pc:chgData name="Cerqueira Paulo" userId="b898f808-dcb6-4d93-8f4e-d9cadce0675b" providerId="ADAL" clId="{B929A078-0570-4A5D-8E57-31B83AE62980}" dt="2021-09-03T11:18:36.228" v="513" actId="478"/>
        <pc:sldMkLst>
          <pc:docMk/>
          <pc:sldMk cId="4041200885" sldId="285"/>
        </pc:sldMkLst>
        <pc:spChg chg="mod">
          <ac:chgData name="Cerqueira Paulo" userId="b898f808-dcb6-4d93-8f4e-d9cadce0675b" providerId="ADAL" clId="{B929A078-0570-4A5D-8E57-31B83AE62980}" dt="2021-09-03T11:17:57.911" v="509"/>
          <ac:spMkLst>
            <pc:docMk/>
            <pc:sldMk cId="4041200885" sldId="285"/>
            <ac:spMk id="4" creationId="{CEB89DBB-5F5A-E842-BC13-BE19554F73E9}"/>
          </ac:spMkLst>
        </pc:spChg>
        <pc:spChg chg="del">
          <ac:chgData name="Cerqueira Paulo" userId="b898f808-dcb6-4d93-8f4e-d9cadce0675b" providerId="ADAL" clId="{B929A078-0570-4A5D-8E57-31B83AE62980}" dt="2021-09-03T11:18:36.228" v="513" actId="478"/>
          <ac:spMkLst>
            <pc:docMk/>
            <pc:sldMk cId="4041200885" sldId="285"/>
            <ac:spMk id="5" creationId="{3889EDAA-646A-964E-93DD-C950398041BD}"/>
          </ac:spMkLst>
        </pc:spChg>
        <pc:spChg chg="add mod">
          <ac:chgData name="Cerqueira Paulo" userId="b898f808-dcb6-4d93-8f4e-d9cadce0675b" providerId="ADAL" clId="{B929A078-0570-4A5D-8E57-31B83AE62980}" dt="2021-09-03T11:18:23.669" v="511"/>
          <ac:spMkLst>
            <pc:docMk/>
            <pc:sldMk cId="4041200885" sldId="285"/>
            <ac:spMk id="7" creationId="{8443AE60-A719-45CD-B608-F096F5950BBD}"/>
          </ac:spMkLst>
        </pc:spChg>
        <pc:spChg chg="add mod">
          <ac:chgData name="Cerqueira Paulo" userId="b898f808-dcb6-4d93-8f4e-d9cadce0675b" providerId="ADAL" clId="{B929A078-0570-4A5D-8E57-31B83AE62980}" dt="2021-09-03T11:18:29.101" v="512"/>
          <ac:spMkLst>
            <pc:docMk/>
            <pc:sldMk cId="4041200885" sldId="285"/>
            <ac:spMk id="8" creationId="{09354B40-CCE5-44A2-83DA-E63BDBF1FE99}"/>
          </ac:spMkLst>
        </pc:spChg>
        <pc:picChg chg="add mod">
          <ac:chgData name="Cerqueira Paulo" userId="b898f808-dcb6-4d93-8f4e-d9cadce0675b" providerId="ADAL" clId="{B929A078-0570-4A5D-8E57-31B83AE62980}" dt="2021-09-03T11:18:10.548" v="510"/>
          <ac:picMkLst>
            <pc:docMk/>
            <pc:sldMk cId="4041200885" sldId="285"/>
            <ac:picMk id="6" creationId="{4AA93E14-7FC4-486D-971E-3C63DCC5DBA1}"/>
          </ac:picMkLst>
        </pc:picChg>
      </pc:sldChg>
      <pc:sldChg chg="addSp delSp modSp add mod">
        <pc:chgData name="Cerqueira Paulo" userId="b898f808-dcb6-4d93-8f4e-d9cadce0675b" providerId="ADAL" clId="{B929A078-0570-4A5D-8E57-31B83AE62980}" dt="2021-09-03T11:17:30.372" v="504"/>
        <pc:sldMkLst>
          <pc:docMk/>
          <pc:sldMk cId="3939924861" sldId="286"/>
        </pc:sldMkLst>
        <pc:spChg chg="mod">
          <ac:chgData name="Cerqueira Paulo" userId="b898f808-dcb6-4d93-8f4e-d9cadce0675b" providerId="ADAL" clId="{B929A078-0570-4A5D-8E57-31B83AE62980}" dt="2021-09-03T11:16:33.679" v="493"/>
          <ac:spMkLst>
            <pc:docMk/>
            <pc:sldMk cId="3939924861" sldId="286"/>
            <ac:spMk id="4" creationId="{CEB89DBB-5F5A-E842-BC13-BE19554F73E9}"/>
          </ac:spMkLst>
        </pc:spChg>
        <pc:spChg chg="mod">
          <ac:chgData name="Cerqueira Paulo" userId="b898f808-dcb6-4d93-8f4e-d9cadce0675b" providerId="ADAL" clId="{B929A078-0570-4A5D-8E57-31B83AE62980}" dt="2021-09-03T11:16:44.812" v="496"/>
          <ac:spMkLst>
            <pc:docMk/>
            <pc:sldMk cId="3939924861" sldId="286"/>
            <ac:spMk id="5" creationId="{3889EDAA-646A-964E-93DD-C950398041BD}"/>
          </ac:spMkLst>
        </pc:spChg>
        <pc:spChg chg="add mod">
          <ac:chgData name="Cerqueira Paulo" userId="b898f808-dcb6-4d93-8f4e-d9cadce0675b" providerId="ADAL" clId="{B929A078-0570-4A5D-8E57-31B83AE62980}" dt="2021-09-03T11:16:43.080" v="495" actId="21"/>
          <ac:spMkLst>
            <pc:docMk/>
            <pc:sldMk cId="3939924861" sldId="286"/>
            <ac:spMk id="6" creationId="{827012C6-DFE9-44A0-9D62-800F0322DCC1}"/>
          </ac:spMkLst>
        </pc:spChg>
        <pc:spChg chg="add mod">
          <ac:chgData name="Cerqueira Paulo" userId="b898f808-dcb6-4d93-8f4e-d9cadce0675b" providerId="ADAL" clId="{B929A078-0570-4A5D-8E57-31B83AE62980}" dt="2021-09-03T11:17:00.306" v="498"/>
          <ac:spMkLst>
            <pc:docMk/>
            <pc:sldMk cId="3939924861" sldId="286"/>
            <ac:spMk id="8" creationId="{21F40C9C-D1E1-4EA3-AE7D-851E57D47837}"/>
          </ac:spMkLst>
        </pc:spChg>
        <pc:spChg chg="add mod">
          <ac:chgData name="Cerqueira Paulo" userId="b898f808-dcb6-4d93-8f4e-d9cadce0675b" providerId="ADAL" clId="{B929A078-0570-4A5D-8E57-31B83AE62980}" dt="2021-09-03T11:17:05.602" v="499"/>
          <ac:spMkLst>
            <pc:docMk/>
            <pc:sldMk cId="3939924861" sldId="286"/>
            <ac:spMk id="9" creationId="{1AF2A92E-53D5-438A-A8D5-9145331665CD}"/>
          </ac:spMkLst>
        </pc:spChg>
        <pc:spChg chg="add del mod">
          <ac:chgData name="Cerqueira Paulo" userId="b898f808-dcb6-4d93-8f4e-d9cadce0675b" providerId="ADAL" clId="{B929A078-0570-4A5D-8E57-31B83AE62980}" dt="2021-09-03T11:17:13.791" v="501"/>
          <ac:spMkLst>
            <pc:docMk/>
            <pc:sldMk cId="3939924861" sldId="286"/>
            <ac:spMk id="10" creationId="{6C7E0F64-747E-468D-8DD3-3A0F59133F1F}"/>
          </ac:spMkLst>
        </pc:spChg>
        <pc:spChg chg="add mod">
          <ac:chgData name="Cerqueira Paulo" userId="b898f808-dcb6-4d93-8f4e-d9cadce0675b" providerId="ADAL" clId="{B929A078-0570-4A5D-8E57-31B83AE62980}" dt="2021-09-03T11:17:20.154" v="502"/>
          <ac:spMkLst>
            <pc:docMk/>
            <pc:sldMk cId="3939924861" sldId="286"/>
            <ac:spMk id="11" creationId="{31AFC19B-C20B-4144-B94C-D981F00C153E}"/>
          </ac:spMkLst>
        </pc:spChg>
        <pc:spChg chg="add mod">
          <ac:chgData name="Cerqueira Paulo" userId="b898f808-dcb6-4d93-8f4e-d9cadce0675b" providerId="ADAL" clId="{B929A078-0570-4A5D-8E57-31B83AE62980}" dt="2021-09-03T11:17:24.928" v="503"/>
          <ac:spMkLst>
            <pc:docMk/>
            <pc:sldMk cId="3939924861" sldId="286"/>
            <ac:spMk id="12" creationId="{10D51E18-F206-4601-B416-72A9E0A46725}"/>
          </ac:spMkLst>
        </pc:spChg>
        <pc:spChg chg="add mod">
          <ac:chgData name="Cerqueira Paulo" userId="b898f808-dcb6-4d93-8f4e-d9cadce0675b" providerId="ADAL" clId="{B929A078-0570-4A5D-8E57-31B83AE62980}" dt="2021-09-03T11:17:30.372" v="504"/>
          <ac:spMkLst>
            <pc:docMk/>
            <pc:sldMk cId="3939924861" sldId="286"/>
            <ac:spMk id="13" creationId="{E44CA436-EFDD-4F2A-95C9-145363F67CDA}"/>
          </ac:spMkLst>
        </pc:spChg>
        <pc:picChg chg="add mod">
          <ac:chgData name="Cerqueira Paulo" userId="b898f808-dcb6-4d93-8f4e-d9cadce0675b" providerId="ADAL" clId="{B929A078-0570-4A5D-8E57-31B83AE62980}" dt="2021-09-03T11:16:52.288" v="497"/>
          <ac:picMkLst>
            <pc:docMk/>
            <pc:sldMk cId="3939924861" sldId="286"/>
            <ac:picMk id="7" creationId="{BE6128ED-7DDD-404A-89AD-DD2594F019B1}"/>
          </ac:picMkLst>
        </pc:picChg>
      </pc:sldChg>
      <pc:sldChg chg="addSp modSp add mod">
        <pc:chgData name="Cerqueira Paulo" userId="b898f808-dcb6-4d93-8f4e-d9cadce0675b" providerId="ADAL" clId="{B929A078-0570-4A5D-8E57-31B83AE62980}" dt="2021-09-03T11:16:01.842" v="490" actId="313"/>
        <pc:sldMkLst>
          <pc:docMk/>
          <pc:sldMk cId="3669443253" sldId="287"/>
        </pc:sldMkLst>
        <pc:spChg chg="mod">
          <ac:chgData name="Cerqueira Paulo" userId="b898f808-dcb6-4d93-8f4e-d9cadce0675b" providerId="ADAL" clId="{B929A078-0570-4A5D-8E57-31B83AE62980}" dt="2021-09-03T11:15:27.891" v="485"/>
          <ac:spMkLst>
            <pc:docMk/>
            <pc:sldMk cId="3669443253" sldId="287"/>
            <ac:spMk id="4" creationId="{CEB89DBB-5F5A-E842-BC13-BE19554F73E9}"/>
          </ac:spMkLst>
        </pc:spChg>
        <pc:spChg chg="mod">
          <ac:chgData name="Cerqueira Paulo" userId="b898f808-dcb6-4d93-8f4e-d9cadce0675b" providerId="ADAL" clId="{B929A078-0570-4A5D-8E57-31B83AE62980}" dt="2021-09-03T11:15:40.970" v="486"/>
          <ac:spMkLst>
            <pc:docMk/>
            <pc:sldMk cId="3669443253" sldId="287"/>
            <ac:spMk id="5" creationId="{3889EDAA-646A-964E-93DD-C950398041BD}"/>
          </ac:spMkLst>
        </pc:spChg>
        <pc:spChg chg="add mod">
          <ac:chgData name="Cerqueira Paulo" userId="b898f808-dcb6-4d93-8f4e-d9cadce0675b" providerId="ADAL" clId="{B929A078-0570-4A5D-8E57-31B83AE62980}" dt="2021-09-03T11:16:01.842" v="490" actId="313"/>
          <ac:spMkLst>
            <pc:docMk/>
            <pc:sldMk cId="3669443253" sldId="287"/>
            <ac:spMk id="6" creationId="{48CA3747-15B0-4439-9243-FF8EA641FEC4}"/>
          </ac:spMkLst>
        </pc:spChg>
      </pc:sldChg>
      <pc:sldChg chg="addSp modSp add mod ord">
        <pc:chgData name="Cerqueira Paulo" userId="b898f808-dcb6-4d93-8f4e-d9cadce0675b" providerId="ADAL" clId="{B929A078-0570-4A5D-8E57-31B83AE62980}" dt="2021-09-03T11:13:57.329" v="471"/>
        <pc:sldMkLst>
          <pc:docMk/>
          <pc:sldMk cId="2663202852" sldId="288"/>
        </pc:sldMkLst>
        <pc:spChg chg="mod">
          <ac:chgData name="Cerqueira Paulo" userId="b898f808-dcb6-4d93-8f4e-d9cadce0675b" providerId="ADAL" clId="{B929A078-0570-4A5D-8E57-31B83AE62980}" dt="2021-09-03T11:09:40.017" v="459"/>
          <ac:spMkLst>
            <pc:docMk/>
            <pc:sldMk cId="2663202852" sldId="288"/>
            <ac:spMk id="4" creationId="{CEB89DBB-5F5A-E842-BC13-BE19554F73E9}"/>
          </ac:spMkLst>
        </pc:spChg>
        <pc:spChg chg="mod">
          <ac:chgData name="Cerqueira Paulo" userId="b898f808-dcb6-4d93-8f4e-d9cadce0675b" providerId="ADAL" clId="{B929A078-0570-4A5D-8E57-31B83AE62980}" dt="2021-09-03T11:11:14.770" v="466"/>
          <ac:spMkLst>
            <pc:docMk/>
            <pc:sldMk cId="2663202852" sldId="288"/>
            <ac:spMk id="5" creationId="{3889EDAA-646A-964E-93DD-C950398041BD}"/>
          </ac:spMkLst>
        </pc:spChg>
        <pc:graphicFrameChg chg="add mod">
          <ac:chgData name="Cerqueira Paulo" userId="b898f808-dcb6-4d93-8f4e-d9cadce0675b" providerId="ADAL" clId="{B929A078-0570-4A5D-8E57-31B83AE62980}" dt="2021-09-03T11:11:18.791" v="467"/>
          <ac:graphicFrameMkLst>
            <pc:docMk/>
            <pc:sldMk cId="2663202852" sldId="288"/>
            <ac:graphicFrameMk id="6" creationId="{321278A7-F4FF-4B72-B147-A93E349CE7B8}"/>
          </ac:graphicFrameMkLst>
        </pc:graphicFrameChg>
        <pc:graphicFrameChg chg="add mod">
          <ac:chgData name="Cerqueira Paulo" userId="b898f808-dcb6-4d93-8f4e-d9cadce0675b" providerId="ADAL" clId="{B929A078-0570-4A5D-8E57-31B83AE62980}" dt="2021-09-03T11:13:24.632" v="468"/>
          <ac:graphicFrameMkLst>
            <pc:docMk/>
            <pc:sldMk cId="2663202852" sldId="288"/>
            <ac:graphicFrameMk id="7" creationId="{513FF35B-36DE-405B-AA91-F292A9EA35AA}"/>
          </ac:graphicFrameMkLst>
        </pc:graphicFrameChg>
        <pc:graphicFrameChg chg="add mod">
          <ac:chgData name="Cerqueira Paulo" userId="b898f808-dcb6-4d93-8f4e-d9cadce0675b" providerId="ADAL" clId="{B929A078-0570-4A5D-8E57-31B83AE62980}" dt="2021-09-03T11:13:37.153" v="469"/>
          <ac:graphicFrameMkLst>
            <pc:docMk/>
            <pc:sldMk cId="2663202852" sldId="288"/>
            <ac:graphicFrameMk id="8" creationId="{7CDAEB6A-4C75-40A6-9ED6-9E6484F3A2BA}"/>
          </ac:graphicFrameMkLst>
        </pc:graphicFrameChg>
      </pc:sldChg>
      <pc:sldChg chg="addSp delSp modSp add mod">
        <pc:chgData name="Cerqueira Paulo" userId="b898f808-dcb6-4d93-8f4e-d9cadce0675b" providerId="ADAL" clId="{B929A078-0570-4A5D-8E57-31B83AE62980}" dt="2021-09-03T11:21:46.808" v="542" actId="1076"/>
        <pc:sldMkLst>
          <pc:docMk/>
          <pc:sldMk cId="484888849" sldId="289"/>
        </pc:sldMkLst>
        <pc:spChg chg="mod">
          <ac:chgData name="Cerqueira Paulo" userId="b898f808-dcb6-4d93-8f4e-d9cadce0675b" providerId="ADAL" clId="{B929A078-0570-4A5D-8E57-31B83AE62980}" dt="2021-09-03T11:20:50.376" v="533"/>
          <ac:spMkLst>
            <pc:docMk/>
            <pc:sldMk cId="484888849" sldId="289"/>
            <ac:spMk id="4" creationId="{CEB89DBB-5F5A-E842-BC13-BE19554F73E9}"/>
          </ac:spMkLst>
        </pc:spChg>
        <pc:spChg chg="add del mod">
          <ac:chgData name="Cerqueira Paulo" userId="b898f808-dcb6-4d93-8f4e-d9cadce0675b" providerId="ADAL" clId="{B929A078-0570-4A5D-8E57-31B83AE62980}" dt="2021-09-03T11:21:09.180" v="536"/>
          <ac:spMkLst>
            <pc:docMk/>
            <pc:sldMk cId="484888849" sldId="289"/>
            <ac:spMk id="5" creationId="{3889EDAA-646A-964E-93DD-C950398041BD}"/>
          </ac:spMkLst>
        </pc:spChg>
        <pc:spChg chg="add mod">
          <ac:chgData name="Cerqueira Paulo" userId="b898f808-dcb6-4d93-8f4e-d9cadce0675b" providerId="ADAL" clId="{B929A078-0570-4A5D-8E57-31B83AE62980}" dt="2021-09-03T11:21:24.962" v="537"/>
          <ac:spMkLst>
            <pc:docMk/>
            <pc:sldMk cId="484888849" sldId="289"/>
            <ac:spMk id="6" creationId="{5E6F612A-A605-4757-8CDC-76AFA0BFABC8}"/>
          </ac:spMkLst>
        </pc:spChg>
        <pc:spChg chg="add mod">
          <ac:chgData name="Cerqueira Paulo" userId="b898f808-dcb6-4d93-8f4e-d9cadce0675b" providerId="ADAL" clId="{B929A078-0570-4A5D-8E57-31B83AE62980}" dt="2021-09-03T11:21:30.235" v="538"/>
          <ac:spMkLst>
            <pc:docMk/>
            <pc:sldMk cId="484888849" sldId="289"/>
            <ac:spMk id="7" creationId="{2182CBDC-B273-47C2-ADCC-9309BDFE83B6}"/>
          </ac:spMkLst>
        </pc:spChg>
        <pc:picChg chg="add mod">
          <ac:chgData name="Cerqueira Paulo" userId="b898f808-dcb6-4d93-8f4e-d9cadce0675b" providerId="ADAL" clId="{B929A078-0570-4A5D-8E57-31B83AE62980}" dt="2021-09-03T11:21:34.734" v="539"/>
          <ac:picMkLst>
            <pc:docMk/>
            <pc:sldMk cId="484888849" sldId="289"/>
            <ac:picMk id="8" creationId="{5BDBF44B-D3D9-4D72-8CA7-0CE653519D11}"/>
          </ac:picMkLst>
        </pc:picChg>
        <pc:picChg chg="add mod">
          <ac:chgData name="Cerqueira Paulo" userId="b898f808-dcb6-4d93-8f4e-d9cadce0675b" providerId="ADAL" clId="{B929A078-0570-4A5D-8E57-31B83AE62980}" dt="2021-09-03T11:21:46.808" v="542" actId="1076"/>
          <ac:picMkLst>
            <pc:docMk/>
            <pc:sldMk cId="484888849" sldId="289"/>
            <ac:picMk id="9" creationId="{9517EE23-13B0-48AA-83FD-B09E1E5D2024}"/>
          </ac:picMkLst>
        </pc:picChg>
      </pc:sldChg>
      <pc:sldChg chg="add del">
        <pc:chgData name="Cerqueira Paulo" userId="b898f808-dcb6-4d93-8f4e-d9cadce0675b" providerId="ADAL" clId="{B929A078-0570-4A5D-8E57-31B83AE62980}" dt="2021-09-03T11:20:38.897" v="531" actId="2696"/>
        <pc:sldMkLst>
          <pc:docMk/>
          <pc:sldMk cId="1321440810" sldId="290"/>
        </pc:sldMkLst>
      </pc:sldChg>
      <pc:sldChg chg="addSp delSp modSp add mod">
        <pc:chgData name="Cerqueira Paulo" userId="b898f808-dcb6-4d93-8f4e-d9cadce0675b" providerId="ADAL" clId="{B929A078-0570-4A5D-8E57-31B83AE62980}" dt="2021-09-03T11:20:29.665" v="530"/>
        <pc:sldMkLst>
          <pc:docMk/>
          <pc:sldMk cId="1697851248" sldId="291"/>
        </pc:sldMkLst>
        <pc:spChg chg="mod">
          <ac:chgData name="Cerqueira Paulo" userId="b898f808-dcb6-4d93-8f4e-d9cadce0675b" providerId="ADAL" clId="{B929A078-0570-4A5D-8E57-31B83AE62980}" dt="2021-09-03T11:19:51.670" v="523"/>
          <ac:spMkLst>
            <pc:docMk/>
            <pc:sldMk cId="1697851248" sldId="291"/>
            <ac:spMk id="4" creationId="{CEB89DBB-5F5A-E842-BC13-BE19554F73E9}"/>
          </ac:spMkLst>
        </pc:spChg>
        <pc:spChg chg="del">
          <ac:chgData name="Cerqueira Paulo" userId="b898f808-dcb6-4d93-8f4e-d9cadce0675b" providerId="ADAL" clId="{B929A078-0570-4A5D-8E57-31B83AE62980}" dt="2021-09-03T11:19:54.413" v="524" actId="478"/>
          <ac:spMkLst>
            <pc:docMk/>
            <pc:sldMk cId="1697851248" sldId="291"/>
            <ac:spMk id="5" creationId="{3889EDAA-646A-964E-93DD-C950398041BD}"/>
          </ac:spMkLst>
        </pc:spChg>
        <pc:spChg chg="add mod">
          <ac:chgData name="Cerqueira Paulo" userId="b898f808-dcb6-4d93-8f4e-d9cadce0675b" providerId="ADAL" clId="{B929A078-0570-4A5D-8E57-31B83AE62980}" dt="2021-09-03T11:20:08.008" v="527"/>
          <ac:spMkLst>
            <pc:docMk/>
            <pc:sldMk cId="1697851248" sldId="291"/>
            <ac:spMk id="8" creationId="{1374F589-BD61-48F0-A540-4EC93E33C5C2}"/>
          </ac:spMkLst>
        </pc:spChg>
        <pc:spChg chg="add mod">
          <ac:chgData name="Cerqueira Paulo" userId="b898f808-dcb6-4d93-8f4e-d9cadce0675b" providerId="ADAL" clId="{B929A078-0570-4A5D-8E57-31B83AE62980}" dt="2021-09-03T11:20:13.234" v="528"/>
          <ac:spMkLst>
            <pc:docMk/>
            <pc:sldMk cId="1697851248" sldId="291"/>
            <ac:spMk id="9" creationId="{EF8272DD-12A5-49A5-B95E-82ECAA152133}"/>
          </ac:spMkLst>
        </pc:spChg>
        <pc:spChg chg="add mod">
          <ac:chgData name="Cerqueira Paulo" userId="b898f808-dcb6-4d93-8f4e-d9cadce0675b" providerId="ADAL" clId="{B929A078-0570-4A5D-8E57-31B83AE62980}" dt="2021-09-03T11:20:17.983" v="529"/>
          <ac:spMkLst>
            <pc:docMk/>
            <pc:sldMk cId="1697851248" sldId="291"/>
            <ac:spMk id="10" creationId="{753EB4EB-EBFE-4EC1-BDA0-F67346F8E163}"/>
          </ac:spMkLst>
        </pc:spChg>
        <pc:spChg chg="add mod">
          <ac:chgData name="Cerqueira Paulo" userId="b898f808-dcb6-4d93-8f4e-d9cadce0675b" providerId="ADAL" clId="{B929A078-0570-4A5D-8E57-31B83AE62980}" dt="2021-09-03T11:20:29.665" v="530"/>
          <ac:spMkLst>
            <pc:docMk/>
            <pc:sldMk cId="1697851248" sldId="291"/>
            <ac:spMk id="11" creationId="{F8FF9F44-6047-48B7-A4F6-AB4ACF27D021}"/>
          </ac:spMkLst>
        </pc:spChg>
        <pc:picChg chg="add mod">
          <ac:chgData name="Cerqueira Paulo" userId="b898f808-dcb6-4d93-8f4e-d9cadce0675b" providerId="ADAL" clId="{B929A078-0570-4A5D-8E57-31B83AE62980}" dt="2021-09-03T11:19:59.647" v="525"/>
          <ac:picMkLst>
            <pc:docMk/>
            <pc:sldMk cId="1697851248" sldId="291"/>
            <ac:picMk id="6" creationId="{6A9DE773-14D7-481D-8A74-180B6BD34E64}"/>
          </ac:picMkLst>
        </pc:picChg>
        <pc:picChg chg="add mod">
          <ac:chgData name="Cerqueira Paulo" userId="b898f808-dcb6-4d93-8f4e-d9cadce0675b" providerId="ADAL" clId="{B929A078-0570-4A5D-8E57-31B83AE62980}" dt="2021-09-03T11:20:03.023" v="526"/>
          <ac:picMkLst>
            <pc:docMk/>
            <pc:sldMk cId="1697851248" sldId="291"/>
            <ac:picMk id="7" creationId="{6B02F630-7EB8-4446-9D52-C451AFBF2DDF}"/>
          </ac:picMkLst>
        </pc:picChg>
      </pc:sldChg>
      <pc:sldChg chg="addSp delSp modSp add mod">
        <pc:chgData name="Cerqueira Paulo" userId="b898f808-dcb6-4d93-8f4e-d9cadce0675b" providerId="ADAL" clId="{B929A078-0570-4A5D-8E57-31B83AE62980}" dt="2021-09-03T11:19:21.948" v="522" actId="478"/>
        <pc:sldMkLst>
          <pc:docMk/>
          <pc:sldMk cId="1902063051" sldId="292"/>
        </pc:sldMkLst>
        <pc:spChg chg="mod">
          <ac:chgData name="Cerqueira Paulo" userId="b898f808-dcb6-4d93-8f4e-d9cadce0675b" providerId="ADAL" clId="{B929A078-0570-4A5D-8E57-31B83AE62980}" dt="2021-09-03T11:18:47.061" v="514"/>
          <ac:spMkLst>
            <pc:docMk/>
            <pc:sldMk cId="1902063051" sldId="292"/>
            <ac:spMk id="4" creationId="{CEB89DBB-5F5A-E842-BC13-BE19554F73E9}"/>
          </ac:spMkLst>
        </pc:spChg>
        <pc:spChg chg="del mod">
          <ac:chgData name="Cerqueira Paulo" userId="b898f808-dcb6-4d93-8f4e-d9cadce0675b" providerId="ADAL" clId="{B929A078-0570-4A5D-8E57-31B83AE62980}" dt="2021-09-03T11:19:21.948" v="522" actId="478"/>
          <ac:spMkLst>
            <pc:docMk/>
            <pc:sldMk cId="1902063051" sldId="292"/>
            <ac:spMk id="5" creationId="{3889EDAA-646A-964E-93DD-C950398041BD}"/>
          </ac:spMkLst>
        </pc:spChg>
        <pc:spChg chg="add mod">
          <ac:chgData name="Cerqueira Paulo" userId="b898f808-dcb6-4d93-8f4e-d9cadce0675b" providerId="ADAL" clId="{B929A078-0570-4A5D-8E57-31B83AE62980}" dt="2021-09-03T11:19:06.586" v="519"/>
          <ac:spMkLst>
            <pc:docMk/>
            <pc:sldMk cId="1902063051" sldId="292"/>
            <ac:spMk id="9" creationId="{D45A8FEE-EA60-4ACB-B0E2-A0740CA73F82}"/>
          </ac:spMkLst>
        </pc:spChg>
        <pc:spChg chg="add mod">
          <ac:chgData name="Cerqueira Paulo" userId="b898f808-dcb6-4d93-8f4e-d9cadce0675b" providerId="ADAL" clId="{B929A078-0570-4A5D-8E57-31B83AE62980}" dt="2021-09-03T11:19:09.957" v="520"/>
          <ac:spMkLst>
            <pc:docMk/>
            <pc:sldMk cId="1902063051" sldId="292"/>
            <ac:spMk id="10" creationId="{146EC54D-A52B-4EE6-A262-6CA3C1045F71}"/>
          </ac:spMkLst>
        </pc:spChg>
        <pc:spChg chg="add mod">
          <ac:chgData name="Cerqueira Paulo" userId="b898f808-dcb6-4d93-8f4e-d9cadce0675b" providerId="ADAL" clId="{B929A078-0570-4A5D-8E57-31B83AE62980}" dt="2021-09-03T11:19:17.462" v="521"/>
          <ac:spMkLst>
            <pc:docMk/>
            <pc:sldMk cId="1902063051" sldId="292"/>
            <ac:spMk id="11" creationId="{0ADDEEFD-F84C-4CE3-A899-E2485197599B}"/>
          </ac:spMkLst>
        </pc:spChg>
        <pc:picChg chg="add mod">
          <ac:chgData name="Cerqueira Paulo" userId="b898f808-dcb6-4d93-8f4e-d9cadce0675b" providerId="ADAL" clId="{B929A078-0570-4A5D-8E57-31B83AE62980}" dt="2021-09-03T11:18:55.393" v="516"/>
          <ac:picMkLst>
            <pc:docMk/>
            <pc:sldMk cId="1902063051" sldId="292"/>
            <ac:picMk id="6" creationId="{250FE480-F23F-4457-A991-94CD0EB0CA42}"/>
          </ac:picMkLst>
        </pc:picChg>
        <pc:picChg chg="add mod">
          <ac:chgData name="Cerqueira Paulo" userId="b898f808-dcb6-4d93-8f4e-d9cadce0675b" providerId="ADAL" clId="{B929A078-0570-4A5D-8E57-31B83AE62980}" dt="2021-09-03T11:18:58.523" v="517"/>
          <ac:picMkLst>
            <pc:docMk/>
            <pc:sldMk cId="1902063051" sldId="292"/>
            <ac:picMk id="7" creationId="{B0A394BF-2C40-4667-BCBE-D5948918D3D1}"/>
          </ac:picMkLst>
        </pc:picChg>
        <pc:picChg chg="add mod">
          <ac:chgData name="Cerqueira Paulo" userId="b898f808-dcb6-4d93-8f4e-d9cadce0675b" providerId="ADAL" clId="{B929A078-0570-4A5D-8E57-31B83AE62980}" dt="2021-09-03T11:19:02.272" v="518"/>
          <ac:picMkLst>
            <pc:docMk/>
            <pc:sldMk cId="1902063051" sldId="292"/>
            <ac:picMk id="8" creationId="{9728CBEA-DEF7-4027-95B9-E7F053467B72}"/>
          </ac:picMkLst>
        </pc:picChg>
      </pc:sldChg>
      <pc:sldChg chg="addSp modSp add mod">
        <pc:chgData name="Cerqueira Paulo" userId="b898f808-dcb6-4d93-8f4e-d9cadce0675b" providerId="ADAL" clId="{B929A078-0570-4A5D-8E57-31B83AE62980}" dt="2021-09-03T11:27:59.941" v="569" actId="1076"/>
        <pc:sldMkLst>
          <pc:docMk/>
          <pc:sldMk cId="663070380" sldId="293"/>
        </pc:sldMkLst>
        <pc:spChg chg="mod">
          <ac:chgData name="Cerqueira Paulo" userId="b898f808-dcb6-4d93-8f4e-d9cadce0675b" providerId="ADAL" clId="{B929A078-0570-4A5D-8E57-31B83AE62980}" dt="2021-09-03T11:24:35.367" v="565"/>
          <ac:spMkLst>
            <pc:docMk/>
            <pc:sldMk cId="663070380" sldId="293"/>
            <ac:spMk id="4" creationId="{CEB89DBB-5F5A-E842-BC13-BE19554F73E9}"/>
          </ac:spMkLst>
        </pc:spChg>
        <pc:spChg chg="mod">
          <ac:chgData name="Cerqueira Paulo" userId="b898f808-dcb6-4d93-8f4e-d9cadce0675b" providerId="ADAL" clId="{B929A078-0570-4A5D-8E57-31B83AE62980}" dt="2021-09-03T11:24:25.553" v="564"/>
          <ac:spMkLst>
            <pc:docMk/>
            <pc:sldMk cId="663070380" sldId="293"/>
            <ac:spMk id="5" creationId="{3889EDAA-646A-964E-93DD-C950398041BD}"/>
          </ac:spMkLst>
        </pc:spChg>
        <pc:spChg chg="add mod">
          <ac:chgData name="Cerqueira Paulo" userId="b898f808-dcb6-4d93-8f4e-d9cadce0675b" providerId="ADAL" clId="{B929A078-0570-4A5D-8E57-31B83AE62980}" dt="2021-09-03T11:24:23.907" v="563" actId="21"/>
          <ac:spMkLst>
            <pc:docMk/>
            <pc:sldMk cId="663070380" sldId="293"/>
            <ac:spMk id="6" creationId="{CB349145-D2B6-4200-B499-45525AF6ED94}"/>
          </ac:spMkLst>
        </pc:spChg>
        <pc:picChg chg="add mod">
          <ac:chgData name="Cerqueira Paulo" userId="b898f808-dcb6-4d93-8f4e-d9cadce0675b" providerId="ADAL" clId="{B929A078-0570-4A5D-8E57-31B83AE62980}" dt="2021-09-03T11:27:59.941" v="569" actId="1076"/>
          <ac:picMkLst>
            <pc:docMk/>
            <pc:sldMk cId="663070380" sldId="293"/>
            <ac:picMk id="7" creationId="{ACBC0272-5BCF-4C8F-ACFC-21BB2835D16B}"/>
          </ac:picMkLst>
        </pc:picChg>
      </pc:sldChg>
      <pc:sldChg chg="addSp modSp add mod">
        <pc:chgData name="Cerqueira Paulo" userId="b898f808-dcb6-4d93-8f4e-d9cadce0675b" providerId="ADAL" clId="{B929A078-0570-4A5D-8E57-31B83AE62980}" dt="2021-09-03T11:36:04.559" v="628"/>
        <pc:sldMkLst>
          <pc:docMk/>
          <pc:sldMk cId="2194522875" sldId="294"/>
        </pc:sldMkLst>
        <pc:spChg chg="mod">
          <ac:chgData name="Cerqueira Paulo" userId="b898f808-dcb6-4d93-8f4e-d9cadce0675b" providerId="ADAL" clId="{B929A078-0570-4A5D-8E57-31B83AE62980}" dt="2021-09-03T11:35:45.461" v="627"/>
          <ac:spMkLst>
            <pc:docMk/>
            <pc:sldMk cId="2194522875" sldId="294"/>
            <ac:spMk id="4" creationId="{CEB89DBB-5F5A-E842-BC13-BE19554F73E9}"/>
          </ac:spMkLst>
        </pc:spChg>
        <pc:spChg chg="mod">
          <ac:chgData name="Cerqueira Paulo" userId="b898f808-dcb6-4d93-8f4e-d9cadce0675b" providerId="ADAL" clId="{B929A078-0570-4A5D-8E57-31B83AE62980}" dt="2021-09-03T11:36:04.559" v="628"/>
          <ac:spMkLst>
            <pc:docMk/>
            <pc:sldMk cId="2194522875" sldId="294"/>
            <ac:spMk id="5" creationId="{3889EDAA-646A-964E-93DD-C950398041BD}"/>
          </ac:spMkLst>
        </pc:spChg>
        <pc:spChg chg="add mod">
          <ac:chgData name="Cerqueira Paulo" userId="b898f808-dcb6-4d93-8f4e-d9cadce0675b" providerId="ADAL" clId="{B929A078-0570-4A5D-8E57-31B83AE62980}" dt="2021-09-03T11:35:20.699" v="624"/>
          <ac:spMkLst>
            <pc:docMk/>
            <pc:sldMk cId="2194522875" sldId="294"/>
            <ac:spMk id="6" creationId="{DA4DCBB7-13F2-4D93-B817-813509151213}"/>
          </ac:spMkLst>
        </pc:spChg>
        <pc:spChg chg="add mod">
          <ac:chgData name="Cerqueira Paulo" userId="b898f808-dcb6-4d93-8f4e-d9cadce0675b" providerId="ADAL" clId="{B929A078-0570-4A5D-8E57-31B83AE62980}" dt="2021-09-03T11:35:28.117" v="625"/>
          <ac:spMkLst>
            <pc:docMk/>
            <pc:sldMk cId="2194522875" sldId="294"/>
            <ac:spMk id="7" creationId="{979728D0-7703-46C0-B6DB-08F71EADC02B}"/>
          </ac:spMkLst>
        </pc:spChg>
        <pc:spChg chg="add mod">
          <ac:chgData name="Cerqueira Paulo" userId="b898f808-dcb6-4d93-8f4e-d9cadce0675b" providerId="ADAL" clId="{B929A078-0570-4A5D-8E57-31B83AE62980}" dt="2021-09-03T11:35:34.006" v="626"/>
          <ac:spMkLst>
            <pc:docMk/>
            <pc:sldMk cId="2194522875" sldId="294"/>
            <ac:spMk id="8" creationId="{7ABEBC42-9B20-420C-99FD-71A99D8FE6A8}"/>
          </ac:spMkLst>
        </pc:spChg>
      </pc:sldChg>
      <pc:sldChg chg="addSp modSp add mod">
        <pc:chgData name="Cerqueira Paulo" userId="b898f808-dcb6-4d93-8f4e-d9cadce0675b" providerId="ADAL" clId="{B929A078-0570-4A5D-8E57-31B83AE62980}" dt="2021-09-03T11:32:03.031" v="605" actId="1076"/>
        <pc:sldMkLst>
          <pc:docMk/>
          <pc:sldMk cId="2797924871" sldId="295"/>
        </pc:sldMkLst>
        <pc:spChg chg="mod">
          <ac:chgData name="Cerqueira Paulo" userId="b898f808-dcb6-4d93-8f4e-d9cadce0675b" providerId="ADAL" clId="{B929A078-0570-4A5D-8E57-31B83AE62980}" dt="2021-09-03T11:31:47.832" v="602"/>
          <ac:spMkLst>
            <pc:docMk/>
            <pc:sldMk cId="2797924871" sldId="295"/>
            <ac:spMk id="4" creationId="{CEB89DBB-5F5A-E842-BC13-BE19554F73E9}"/>
          </ac:spMkLst>
        </pc:spChg>
        <pc:spChg chg="mod">
          <ac:chgData name="Cerqueira Paulo" userId="b898f808-dcb6-4d93-8f4e-d9cadce0675b" providerId="ADAL" clId="{B929A078-0570-4A5D-8E57-31B83AE62980}" dt="2021-09-03T11:31:49.486" v="603"/>
          <ac:spMkLst>
            <pc:docMk/>
            <pc:sldMk cId="2797924871" sldId="295"/>
            <ac:spMk id="5" creationId="{3889EDAA-646A-964E-93DD-C950398041BD}"/>
          </ac:spMkLst>
        </pc:spChg>
        <pc:spChg chg="add mod">
          <ac:chgData name="Cerqueira Paulo" userId="b898f808-dcb6-4d93-8f4e-d9cadce0675b" providerId="ADAL" clId="{B929A078-0570-4A5D-8E57-31B83AE62980}" dt="2021-09-03T11:32:03.031" v="605" actId="1076"/>
          <ac:spMkLst>
            <pc:docMk/>
            <pc:sldMk cId="2797924871" sldId="295"/>
            <ac:spMk id="6" creationId="{954C5DD1-D149-47FB-8E28-6B71DF6A9F4F}"/>
          </ac:spMkLst>
        </pc:spChg>
      </pc:sldChg>
      <pc:sldChg chg="addSp modSp add mod">
        <pc:chgData name="Cerqueira Paulo" userId="b898f808-dcb6-4d93-8f4e-d9cadce0675b" providerId="ADAL" clId="{B929A078-0570-4A5D-8E57-31B83AE62980}" dt="2021-09-03T11:31:07.886" v="597" actId="27107"/>
        <pc:sldMkLst>
          <pc:docMk/>
          <pc:sldMk cId="3742123092" sldId="296"/>
        </pc:sldMkLst>
        <pc:spChg chg="mod">
          <ac:chgData name="Cerqueira Paulo" userId="b898f808-dcb6-4d93-8f4e-d9cadce0675b" providerId="ADAL" clId="{B929A078-0570-4A5D-8E57-31B83AE62980}" dt="2021-09-03T11:30:13.747" v="590"/>
          <ac:spMkLst>
            <pc:docMk/>
            <pc:sldMk cId="3742123092" sldId="296"/>
            <ac:spMk id="4" creationId="{CEB89DBB-5F5A-E842-BC13-BE19554F73E9}"/>
          </ac:spMkLst>
        </pc:spChg>
        <pc:spChg chg="mod">
          <ac:chgData name="Cerqueira Paulo" userId="b898f808-dcb6-4d93-8f4e-d9cadce0675b" providerId="ADAL" clId="{B929A078-0570-4A5D-8E57-31B83AE62980}" dt="2021-09-03T11:30:23.299" v="591"/>
          <ac:spMkLst>
            <pc:docMk/>
            <pc:sldMk cId="3742123092" sldId="296"/>
            <ac:spMk id="5" creationId="{3889EDAA-646A-964E-93DD-C950398041BD}"/>
          </ac:spMkLst>
        </pc:spChg>
        <pc:spChg chg="add mod">
          <ac:chgData name="Cerqueira Paulo" userId="b898f808-dcb6-4d93-8f4e-d9cadce0675b" providerId="ADAL" clId="{B929A078-0570-4A5D-8E57-31B83AE62980}" dt="2021-09-03T11:31:07.886" v="597" actId="27107"/>
          <ac:spMkLst>
            <pc:docMk/>
            <pc:sldMk cId="3742123092" sldId="296"/>
            <ac:spMk id="9" creationId="{E3BC8CE3-4E01-4A44-9C76-F2046D958F9A}"/>
          </ac:spMkLst>
        </pc:spChg>
        <pc:picChg chg="add mod">
          <ac:chgData name="Cerqueira Paulo" userId="b898f808-dcb6-4d93-8f4e-d9cadce0675b" providerId="ADAL" clId="{B929A078-0570-4A5D-8E57-31B83AE62980}" dt="2021-09-03T11:30:47.839" v="596" actId="1076"/>
          <ac:picMkLst>
            <pc:docMk/>
            <pc:sldMk cId="3742123092" sldId="296"/>
            <ac:picMk id="6" creationId="{BB50A5E4-FA43-4F9A-A921-6E834D06E559}"/>
          </ac:picMkLst>
        </pc:picChg>
        <pc:picChg chg="add mod">
          <ac:chgData name="Cerqueira Paulo" userId="b898f808-dcb6-4d93-8f4e-d9cadce0675b" providerId="ADAL" clId="{B929A078-0570-4A5D-8E57-31B83AE62980}" dt="2021-09-03T11:30:30.698" v="593"/>
          <ac:picMkLst>
            <pc:docMk/>
            <pc:sldMk cId="3742123092" sldId="296"/>
            <ac:picMk id="7" creationId="{1743A1B7-1918-4198-B8DA-18827D3EC7F8}"/>
          </ac:picMkLst>
        </pc:picChg>
        <pc:picChg chg="add mod">
          <ac:chgData name="Cerqueira Paulo" userId="b898f808-dcb6-4d93-8f4e-d9cadce0675b" providerId="ADAL" clId="{B929A078-0570-4A5D-8E57-31B83AE62980}" dt="2021-09-03T11:30:34.054" v="594"/>
          <ac:picMkLst>
            <pc:docMk/>
            <pc:sldMk cId="3742123092" sldId="296"/>
            <ac:picMk id="8" creationId="{23C0F3F7-8DB0-4351-B826-CD970D9AC2E2}"/>
          </ac:picMkLst>
        </pc:picChg>
      </pc:sldChg>
      <pc:sldChg chg="addSp modSp add mod ord">
        <pc:chgData name="Cerqueira Paulo" userId="b898f808-dcb6-4d93-8f4e-d9cadce0675b" providerId="ADAL" clId="{B929A078-0570-4A5D-8E57-31B83AE62980}" dt="2021-09-03T11:23:15.823" v="557" actId="1076"/>
        <pc:sldMkLst>
          <pc:docMk/>
          <pc:sldMk cId="232228331" sldId="297"/>
        </pc:sldMkLst>
        <pc:spChg chg="mod">
          <ac:chgData name="Cerqueira Paulo" userId="b898f808-dcb6-4d93-8f4e-d9cadce0675b" providerId="ADAL" clId="{B929A078-0570-4A5D-8E57-31B83AE62980}" dt="2021-09-03T11:22:38.828" v="552"/>
          <ac:spMkLst>
            <pc:docMk/>
            <pc:sldMk cId="232228331" sldId="297"/>
            <ac:spMk id="4" creationId="{CEB89DBB-5F5A-E842-BC13-BE19554F73E9}"/>
          </ac:spMkLst>
        </pc:spChg>
        <pc:spChg chg="mod">
          <ac:chgData name="Cerqueira Paulo" userId="b898f808-dcb6-4d93-8f4e-d9cadce0675b" providerId="ADAL" clId="{B929A078-0570-4A5D-8E57-31B83AE62980}" dt="2021-09-03T11:22:57.587" v="553"/>
          <ac:spMkLst>
            <pc:docMk/>
            <pc:sldMk cId="232228331" sldId="297"/>
            <ac:spMk id="5" creationId="{3889EDAA-646A-964E-93DD-C950398041BD}"/>
          </ac:spMkLst>
        </pc:spChg>
        <pc:picChg chg="add mod">
          <ac:chgData name="Cerqueira Paulo" userId="b898f808-dcb6-4d93-8f4e-d9cadce0675b" providerId="ADAL" clId="{B929A078-0570-4A5D-8E57-31B83AE62980}" dt="2021-09-03T11:22:23.736" v="549" actId="1076"/>
          <ac:picMkLst>
            <pc:docMk/>
            <pc:sldMk cId="232228331" sldId="297"/>
            <ac:picMk id="6" creationId="{2BEDAD2C-08F3-4A91-83D5-81768CE0052B}"/>
          </ac:picMkLst>
        </pc:picChg>
        <pc:picChg chg="add mod">
          <ac:chgData name="Cerqueira Paulo" userId="b898f808-dcb6-4d93-8f4e-d9cadce0675b" providerId="ADAL" clId="{B929A078-0570-4A5D-8E57-31B83AE62980}" dt="2021-09-03T11:23:15.823" v="557" actId="1076"/>
          <ac:picMkLst>
            <pc:docMk/>
            <pc:sldMk cId="232228331" sldId="297"/>
            <ac:picMk id="7" creationId="{550B8B9E-7A7A-40C9-AB08-4F23C1A663BD}"/>
          </ac:picMkLst>
        </pc:picChg>
      </pc:sldChg>
      <pc:sldChg chg="addSp modSp add mod">
        <pc:chgData name="Cerqueira Paulo" userId="b898f808-dcb6-4d93-8f4e-d9cadce0675b" providerId="ADAL" clId="{B929A078-0570-4A5D-8E57-31B83AE62980}" dt="2021-09-03T11:29:59.782" v="589" actId="1076"/>
        <pc:sldMkLst>
          <pc:docMk/>
          <pc:sldMk cId="1129888213" sldId="298"/>
        </pc:sldMkLst>
        <pc:spChg chg="mod">
          <ac:chgData name="Cerqueira Paulo" userId="b898f808-dcb6-4d93-8f4e-d9cadce0675b" providerId="ADAL" clId="{B929A078-0570-4A5D-8E57-31B83AE62980}" dt="2021-09-03T11:28:22.206" v="572"/>
          <ac:spMkLst>
            <pc:docMk/>
            <pc:sldMk cId="1129888213" sldId="298"/>
            <ac:spMk id="4" creationId="{CEB89DBB-5F5A-E842-BC13-BE19554F73E9}"/>
          </ac:spMkLst>
        </pc:spChg>
        <pc:spChg chg="mod">
          <ac:chgData name="Cerqueira Paulo" userId="b898f808-dcb6-4d93-8f4e-d9cadce0675b" providerId="ADAL" clId="{B929A078-0570-4A5D-8E57-31B83AE62980}" dt="2021-09-03T11:29:25.360" v="586"/>
          <ac:spMkLst>
            <pc:docMk/>
            <pc:sldMk cId="1129888213" sldId="298"/>
            <ac:spMk id="5" creationId="{3889EDAA-646A-964E-93DD-C950398041BD}"/>
          </ac:spMkLst>
        </pc:spChg>
        <pc:spChg chg="add mod">
          <ac:chgData name="Cerqueira Paulo" userId="b898f808-dcb6-4d93-8f4e-d9cadce0675b" providerId="ADAL" clId="{B929A078-0570-4A5D-8E57-31B83AE62980}" dt="2021-09-03T11:29:48.904" v="588" actId="1076"/>
          <ac:spMkLst>
            <pc:docMk/>
            <pc:sldMk cId="1129888213" sldId="298"/>
            <ac:spMk id="6" creationId="{ED605C86-0BA9-4AE6-AFBF-5D0C74AB5799}"/>
          </ac:spMkLst>
        </pc:spChg>
        <pc:spChg chg="add mod">
          <ac:chgData name="Cerqueira Paulo" userId="b898f808-dcb6-4d93-8f4e-d9cadce0675b" providerId="ADAL" clId="{B929A078-0570-4A5D-8E57-31B83AE62980}" dt="2021-09-03T11:29:59.782" v="589" actId="1076"/>
          <ac:spMkLst>
            <pc:docMk/>
            <pc:sldMk cId="1129888213" sldId="298"/>
            <ac:spMk id="7" creationId="{1E02B001-C153-487E-9334-7A50E4FC9897}"/>
          </ac:spMkLst>
        </pc:spChg>
        <pc:picChg chg="add mod">
          <ac:chgData name="Cerqueira Paulo" userId="b898f808-dcb6-4d93-8f4e-d9cadce0675b" providerId="ADAL" clId="{B929A078-0570-4A5D-8E57-31B83AE62980}" dt="2021-09-03T11:29:35.012" v="587"/>
          <ac:picMkLst>
            <pc:docMk/>
            <pc:sldMk cId="1129888213" sldId="298"/>
            <ac:picMk id="8" creationId="{F4FE1E6B-51D1-4E7A-A195-BC164FD002B1}"/>
          </ac:picMkLst>
        </pc:picChg>
      </pc:sldChg>
      <pc:sldChg chg="addSp modSp add mod">
        <pc:chgData name="Cerqueira Paulo" userId="b898f808-dcb6-4d93-8f4e-d9cadce0675b" providerId="ADAL" clId="{B929A078-0570-4A5D-8E57-31B83AE62980}" dt="2021-09-03T11:34:52.554" v="618"/>
        <pc:sldMkLst>
          <pc:docMk/>
          <pc:sldMk cId="2678435627" sldId="299"/>
        </pc:sldMkLst>
        <pc:spChg chg="mod">
          <ac:chgData name="Cerqueira Paulo" userId="b898f808-dcb6-4d93-8f4e-d9cadce0675b" providerId="ADAL" clId="{B929A078-0570-4A5D-8E57-31B83AE62980}" dt="2021-09-03T11:34:16.940" v="611"/>
          <ac:spMkLst>
            <pc:docMk/>
            <pc:sldMk cId="2678435627" sldId="299"/>
            <ac:spMk id="4" creationId="{CEB89DBB-5F5A-E842-BC13-BE19554F73E9}"/>
          </ac:spMkLst>
        </pc:spChg>
        <pc:spChg chg="mod">
          <ac:chgData name="Cerqueira Paulo" userId="b898f808-dcb6-4d93-8f4e-d9cadce0675b" providerId="ADAL" clId="{B929A078-0570-4A5D-8E57-31B83AE62980}" dt="2021-09-03T11:34:09.033" v="610"/>
          <ac:spMkLst>
            <pc:docMk/>
            <pc:sldMk cId="2678435627" sldId="299"/>
            <ac:spMk id="5" creationId="{3889EDAA-646A-964E-93DD-C950398041BD}"/>
          </ac:spMkLst>
        </pc:spChg>
        <pc:spChg chg="add mod">
          <ac:chgData name="Cerqueira Paulo" userId="b898f808-dcb6-4d93-8f4e-d9cadce0675b" providerId="ADAL" clId="{B929A078-0570-4A5D-8E57-31B83AE62980}" dt="2021-09-03T11:34:26.043" v="612"/>
          <ac:spMkLst>
            <pc:docMk/>
            <pc:sldMk cId="2678435627" sldId="299"/>
            <ac:spMk id="6" creationId="{74B375A6-9C77-4D4A-961A-AABE914DC668}"/>
          </ac:spMkLst>
        </pc:spChg>
        <pc:spChg chg="add mod">
          <ac:chgData name="Cerqueira Paulo" userId="b898f808-dcb6-4d93-8f4e-d9cadce0675b" providerId="ADAL" clId="{B929A078-0570-4A5D-8E57-31B83AE62980}" dt="2021-09-03T11:34:41.419" v="616"/>
          <ac:spMkLst>
            <pc:docMk/>
            <pc:sldMk cId="2678435627" sldId="299"/>
            <ac:spMk id="10" creationId="{1FBC6510-93E3-4327-B899-8F6B758FD4FE}"/>
          </ac:spMkLst>
        </pc:spChg>
        <pc:spChg chg="add mod">
          <ac:chgData name="Cerqueira Paulo" userId="b898f808-dcb6-4d93-8f4e-d9cadce0675b" providerId="ADAL" clId="{B929A078-0570-4A5D-8E57-31B83AE62980}" dt="2021-09-03T11:34:46.801" v="617"/>
          <ac:spMkLst>
            <pc:docMk/>
            <pc:sldMk cId="2678435627" sldId="299"/>
            <ac:spMk id="11" creationId="{2B7410C7-12CB-429A-8262-CD2E836EDECD}"/>
          </ac:spMkLst>
        </pc:spChg>
        <pc:spChg chg="add mod">
          <ac:chgData name="Cerqueira Paulo" userId="b898f808-dcb6-4d93-8f4e-d9cadce0675b" providerId="ADAL" clId="{B929A078-0570-4A5D-8E57-31B83AE62980}" dt="2021-09-03T11:34:52.554" v="618"/>
          <ac:spMkLst>
            <pc:docMk/>
            <pc:sldMk cId="2678435627" sldId="299"/>
            <ac:spMk id="12" creationId="{889DB876-3EBD-45E7-9902-5D9173CDE2D9}"/>
          </ac:spMkLst>
        </pc:spChg>
        <pc:picChg chg="add mod">
          <ac:chgData name="Cerqueira Paulo" userId="b898f808-dcb6-4d93-8f4e-d9cadce0675b" providerId="ADAL" clId="{B929A078-0570-4A5D-8E57-31B83AE62980}" dt="2021-09-03T11:34:29.448" v="613"/>
          <ac:picMkLst>
            <pc:docMk/>
            <pc:sldMk cId="2678435627" sldId="299"/>
            <ac:picMk id="7" creationId="{DEEC0292-F544-4D8F-B61E-86BC3EAF3F64}"/>
          </ac:picMkLst>
        </pc:picChg>
        <pc:picChg chg="add mod">
          <ac:chgData name="Cerqueira Paulo" userId="b898f808-dcb6-4d93-8f4e-d9cadce0675b" providerId="ADAL" clId="{B929A078-0570-4A5D-8E57-31B83AE62980}" dt="2021-09-03T11:34:33.168" v="614"/>
          <ac:picMkLst>
            <pc:docMk/>
            <pc:sldMk cId="2678435627" sldId="299"/>
            <ac:picMk id="8" creationId="{AFEA0D3E-7DBA-47AA-86AD-136D1771B117}"/>
          </ac:picMkLst>
        </pc:picChg>
        <pc:picChg chg="add mod">
          <ac:chgData name="Cerqueira Paulo" userId="b898f808-dcb6-4d93-8f4e-d9cadce0675b" providerId="ADAL" clId="{B929A078-0570-4A5D-8E57-31B83AE62980}" dt="2021-09-03T11:34:36.352" v="615"/>
          <ac:picMkLst>
            <pc:docMk/>
            <pc:sldMk cId="2678435627" sldId="299"/>
            <ac:picMk id="9" creationId="{DDBB90E0-1033-4936-B30C-1E6B0DA590E0}"/>
          </ac:picMkLst>
        </pc:picChg>
      </pc:sldChg>
      <pc:sldChg chg="addSp modSp add mod">
        <pc:chgData name="Cerqueira Paulo" userId="b898f808-dcb6-4d93-8f4e-d9cadce0675b" providerId="ADAL" clId="{B929A078-0570-4A5D-8E57-31B83AE62980}" dt="2021-09-03T11:33:11.899" v="609"/>
        <pc:sldMkLst>
          <pc:docMk/>
          <pc:sldMk cId="3087692785" sldId="300"/>
        </pc:sldMkLst>
        <pc:spChg chg="mod">
          <ac:chgData name="Cerqueira Paulo" userId="b898f808-dcb6-4d93-8f4e-d9cadce0675b" providerId="ADAL" clId="{B929A078-0570-4A5D-8E57-31B83AE62980}" dt="2021-09-03T11:32:44.016" v="606"/>
          <ac:spMkLst>
            <pc:docMk/>
            <pc:sldMk cId="3087692785" sldId="300"/>
            <ac:spMk id="4" creationId="{CEB89DBB-5F5A-E842-BC13-BE19554F73E9}"/>
          </ac:spMkLst>
        </pc:spChg>
        <pc:spChg chg="mod">
          <ac:chgData name="Cerqueira Paulo" userId="b898f808-dcb6-4d93-8f4e-d9cadce0675b" providerId="ADAL" clId="{B929A078-0570-4A5D-8E57-31B83AE62980}" dt="2021-09-03T11:32:57.376" v="607"/>
          <ac:spMkLst>
            <pc:docMk/>
            <pc:sldMk cId="3087692785" sldId="300"/>
            <ac:spMk id="5" creationId="{3889EDAA-646A-964E-93DD-C950398041BD}"/>
          </ac:spMkLst>
        </pc:spChg>
        <pc:spChg chg="add mod">
          <ac:chgData name="Cerqueira Paulo" userId="b898f808-dcb6-4d93-8f4e-d9cadce0675b" providerId="ADAL" clId="{B929A078-0570-4A5D-8E57-31B83AE62980}" dt="2021-09-03T11:33:05.958" v="608"/>
          <ac:spMkLst>
            <pc:docMk/>
            <pc:sldMk cId="3087692785" sldId="300"/>
            <ac:spMk id="6" creationId="{0D417C42-4C45-4E87-A535-A3E7D02FF1C4}"/>
          </ac:spMkLst>
        </pc:spChg>
        <pc:graphicFrameChg chg="add mod">
          <ac:chgData name="Cerqueira Paulo" userId="b898f808-dcb6-4d93-8f4e-d9cadce0675b" providerId="ADAL" clId="{B929A078-0570-4A5D-8E57-31B83AE62980}" dt="2021-09-03T11:33:11.899" v="609"/>
          <ac:graphicFrameMkLst>
            <pc:docMk/>
            <pc:sldMk cId="3087692785" sldId="300"/>
            <ac:graphicFrameMk id="7" creationId="{580F811E-C0DA-450F-B895-59E958DB2E10}"/>
          </ac:graphicFrameMkLst>
        </pc:graphicFrameChg>
      </pc:sldChg>
      <pc:sldChg chg="addSp modSp add mod">
        <pc:chgData name="Cerqueira Paulo" userId="b898f808-dcb6-4d93-8f4e-d9cadce0675b" providerId="ADAL" clId="{B929A078-0570-4A5D-8E57-31B83AE62980}" dt="2021-09-03T11:42:45.944" v="723" actId="20577"/>
        <pc:sldMkLst>
          <pc:docMk/>
          <pc:sldMk cId="1856686812" sldId="301"/>
        </pc:sldMkLst>
        <pc:spChg chg="mod">
          <ac:chgData name="Cerqueira Paulo" userId="b898f808-dcb6-4d93-8f4e-d9cadce0675b" providerId="ADAL" clId="{B929A078-0570-4A5D-8E57-31B83AE62980}" dt="2021-09-03T11:41:24.180" v="679"/>
          <ac:spMkLst>
            <pc:docMk/>
            <pc:sldMk cId="1856686812" sldId="301"/>
            <ac:spMk id="4" creationId="{CEB89DBB-5F5A-E842-BC13-BE19554F73E9}"/>
          </ac:spMkLst>
        </pc:spChg>
        <pc:spChg chg="mod">
          <ac:chgData name="Cerqueira Paulo" userId="b898f808-dcb6-4d93-8f4e-d9cadce0675b" providerId="ADAL" clId="{B929A078-0570-4A5D-8E57-31B83AE62980}" dt="2021-09-03T11:42:45.944" v="723" actId="20577"/>
          <ac:spMkLst>
            <pc:docMk/>
            <pc:sldMk cId="1856686812" sldId="301"/>
            <ac:spMk id="5" creationId="{3889EDAA-646A-964E-93DD-C950398041BD}"/>
          </ac:spMkLst>
        </pc:spChg>
        <pc:picChg chg="add mod">
          <ac:chgData name="Cerqueira Paulo" userId="b898f808-dcb6-4d93-8f4e-d9cadce0675b" providerId="ADAL" clId="{B929A078-0570-4A5D-8E57-31B83AE62980}" dt="2021-09-03T11:41:49.795" v="681"/>
          <ac:picMkLst>
            <pc:docMk/>
            <pc:sldMk cId="1856686812" sldId="301"/>
            <ac:picMk id="6" creationId="{67EB1D23-3FA7-4008-AB89-1646461075CA}"/>
          </ac:picMkLst>
        </pc:picChg>
      </pc:sldChg>
      <pc:sldChg chg="addSp modSp add mod">
        <pc:chgData name="Cerqueira Paulo" userId="b898f808-dcb6-4d93-8f4e-d9cadce0675b" providerId="ADAL" clId="{B929A078-0570-4A5D-8E57-31B83AE62980}" dt="2021-09-03T11:42:54.234" v="724"/>
        <pc:sldMkLst>
          <pc:docMk/>
          <pc:sldMk cId="2090013028" sldId="302"/>
        </pc:sldMkLst>
        <pc:spChg chg="mod">
          <ac:chgData name="Cerqueira Paulo" userId="b898f808-dcb6-4d93-8f4e-d9cadce0675b" providerId="ADAL" clId="{B929A078-0570-4A5D-8E57-31B83AE62980}" dt="2021-09-03T11:40:51.704" v="672"/>
          <ac:spMkLst>
            <pc:docMk/>
            <pc:sldMk cId="2090013028" sldId="302"/>
            <ac:spMk id="4" creationId="{CEB89DBB-5F5A-E842-BC13-BE19554F73E9}"/>
          </ac:spMkLst>
        </pc:spChg>
        <pc:spChg chg="mod">
          <ac:chgData name="Cerqueira Paulo" userId="b898f808-dcb6-4d93-8f4e-d9cadce0675b" providerId="ADAL" clId="{B929A078-0570-4A5D-8E57-31B83AE62980}" dt="2021-09-03T11:42:54.234" v="724"/>
          <ac:spMkLst>
            <pc:docMk/>
            <pc:sldMk cId="2090013028" sldId="302"/>
            <ac:spMk id="5" creationId="{3889EDAA-646A-964E-93DD-C950398041BD}"/>
          </ac:spMkLst>
        </pc:spChg>
        <pc:picChg chg="add mod">
          <ac:chgData name="Cerqueira Paulo" userId="b898f808-dcb6-4d93-8f4e-d9cadce0675b" providerId="ADAL" clId="{B929A078-0570-4A5D-8E57-31B83AE62980}" dt="2021-09-03T11:40:57.132" v="673"/>
          <ac:picMkLst>
            <pc:docMk/>
            <pc:sldMk cId="2090013028" sldId="302"/>
            <ac:picMk id="6" creationId="{0BD7C854-E202-4965-98B2-819A50AA473B}"/>
          </ac:picMkLst>
        </pc:picChg>
        <pc:picChg chg="add mod">
          <ac:chgData name="Cerqueira Paulo" userId="b898f808-dcb6-4d93-8f4e-d9cadce0675b" providerId="ADAL" clId="{B929A078-0570-4A5D-8E57-31B83AE62980}" dt="2021-09-03T11:41:00.268" v="674"/>
          <ac:picMkLst>
            <pc:docMk/>
            <pc:sldMk cId="2090013028" sldId="302"/>
            <ac:picMk id="7" creationId="{513B22AD-6548-46F7-AD91-8DA3DD8F1DF8}"/>
          </ac:picMkLst>
        </pc:picChg>
      </pc:sldChg>
      <pc:sldChg chg="addSp modSp add mod">
        <pc:chgData name="Cerqueira Paulo" userId="b898f808-dcb6-4d93-8f4e-d9cadce0675b" providerId="ADAL" clId="{B929A078-0570-4A5D-8E57-31B83AE62980}" dt="2021-09-03T11:42:58.574" v="725"/>
        <pc:sldMkLst>
          <pc:docMk/>
          <pc:sldMk cId="43865742" sldId="303"/>
        </pc:sldMkLst>
        <pc:spChg chg="mod">
          <ac:chgData name="Cerqueira Paulo" userId="b898f808-dcb6-4d93-8f4e-d9cadce0675b" providerId="ADAL" clId="{B929A078-0570-4A5D-8E57-31B83AE62980}" dt="2021-09-03T11:38:58.994" v="651"/>
          <ac:spMkLst>
            <pc:docMk/>
            <pc:sldMk cId="43865742" sldId="303"/>
            <ac:spMk id="4" creationId="{CEB89DBB-5F5A-E842-BC13-BE19554F73E9}"/>
          </ac:spMkLst>
        </pc:spChg>
        <pc:spChg chg="mod">
          <ac:chgData name="Cerqueira Paulo" userId="b898f808-dcb6-4d93-8f4e-d9cadce0675b" providerId="ADAL" clId="{B929A078-0570-4A5D-8E57-31B83AE62980}" dt="2021-09-03T11:42:58.574" v="725"/>
          <ac:spMkLst>
            <pc:docMk/>
            <pc:sldMk cId="43865742" sldId="303"/>
            <ac:spMk id="5" creationId="{3889EDAA-646A-964E-93DD-C950398041BD}"/>
          </ac:spMkLst>
        </pc:spChg>
        <pc:picChg chg="add mod">
          <ac:chgData name="Cerqueira Paulo" userId="b898f808-dcb6-4d93-8f4e-d9cadce0675b" providerId="ADAL" clId="{B929A078-0570-4A5D-8E57-31B83AE62980}" dt="2021-09-03T11:40:10.569" v="665" actId="1076"/>
          <ac:picMkLst>
            <pc:docMk/>
            <pc:sldMk cId="43865742" sldId="303"/>
            <ac:picMk id="6" creationId="{CE4B15A7-3ABA-4540-B216-434BF61AFCB1}"/>
          </ac:picMkLst>
        </pc:picChg>
        <pc:picChg chg="add mod">
          <ac:chgData name="Cerqueira Paulo" userId="b898f808-dcb6-4d93-8f4e-d9cadce0675b" providerId="ADAL" clId="{B929A078-0570-4A5D-8E57-31B83AE62980}" dt="2021-09-03T11:40:12.344" v="666" actId="1076"/>
          <ac:picMkLst>
            <pc:docMk/>
            <pc:sldMk cId="43865742" sldId="303"/>
            <ac:picMk id="7" creationId="{BA6629D3-8DDD-4BB9-9FA9-DF9CC14E2411}"/>
          </ac:picMkLst>
        </pc:picChg>
      </pc:sldChg>
      <pc:sldChg chg="addSp modSp add mod">
        <pc:chgData name="Cerqueira Paulo" userId="b898f808-dcb6-4d93-8f4e-d9cadce0675b" providerId="ADAL" clId="{B929A078-0570-4A5D-8E57-31B83AE62980}" dt="2021-09-03T11:38:25.701" v="649"/>
        <pc:sldMkLst>
          <pc:docMk/>
          <pc:sldMk cId="3599563275" sldId="304"/>
        </pc:sldMkLst>
        <pc:spChg chg="mod">
          <ac:chgData name="Cerqueira Paulo" userId="b898f808-dcb6-4d93-8f4e-d9cadce0675b" providerId="ADAL" clId="{B929A078-0570-4A5D-8E57-31B83AE62980}" dt="2021-09-03T11:37:17.320" v="637"/>
          <ac:spMkLst>
            <pc:docMk/>
            <pc:sldMk cId="3599563275" sldId="304"/>
            <ac:spMk id="4" creationId="{CEB89DBB-5F5A-E842-BC13-BE19554F73E9}"/>
          </ac:spMkLst>
        </pc:spChg>
        <pc:spChg chg="mod">
          <ac:chgData name="Cerqueira Paulo" userId="b898f808-dcb6-4d93-8f4e-d9cadce0675b" providerId="ADAL" clId="{B929A078-0570-4A5D-8E57-31B83AE62980}" dt="2021-09-03T11:38:07.290" v="645" actId="2711"/>
          <ac:spMkLst>
            <pc:docMk/>
            <pc:sldMk cId="3599563275" sldId="304"/>
            <ac:spMk id="5" creationId="{3889EDAA-646A-964E-93DD-C950398041BD}"/>
          </ac:spMkLst>
        </pc:spChg>
        <pc:spChg chg="add mod">
          <ac:chgData name="Cerqueira Paulo" userId="b898f808-dcb6-4d93-8f4e-d9cadce0675b" providerId="ADAL" clId="{B929A078-0570-4A5D-8E57-31B83AE62980}" dt="2021-09-03T11:38:20.794" v="648" actId="20577"/>
          <ac:spMkLst>
            <pc:docMk/>
            <pc:sldMk cId="3599563275" sldId="304"/>
            <ac:spMk id="7" creationId="{DB125272-E891-45C2-A16F-D9E1D5AEA979}"/>
          </ac:spMkLst>
        </pc:spChg>
        <pc:graphicFrameChg chg="add mod">
          <ac:chgData name="Cerqueira Paulo" userId="b898f808-dcb6-4d93-8f4e-d9cadce0675b" providerId="ADAL" clId="{B929A078-0570-4A5D-8E57-31B83AE62980}" dt="2021-09-03T11:38:08.666" v="646"/>
          <ac:graphicFrameMkLst>
            <pc:docMk/>
            <pc:sldMk cId="3599563275" sldId="304"/>
            <ac:graphicFrameMk id="6" creationId="{B97C8E4F-91C3-430F-A230-86FF3ACC8BA0}"/>
          </ac:graphicFrameMkLst>
        </pc:graphicFrameChg>
        <pc:picChg chg="add mod">
          <ac:chgData name="Cerqueira Paulo" userId="b898f808-dcb6-4d93-8f4e-d9cadce0675b" providerId="ADAL" clId="{B929A078-0570-4A5D-8E57-31B83AE62980}" dt="2021-09-03T11:38:25.701" v="649"/>
          <ac:picMkLst>
            <pc:docMk/>
            <pc:sldMk cId="3599563275" sldId="304"/>
            <ac:picMk id="8" creationId="{74296F14-DBA2-4C55-9FFD-7DE87466D1D6}"/>
          </ac:picMkLst>
        </pc:picChg>
      </pc:sldChg>
      <pc:sldChg chg="addSp modSp add mod">
        <pc:chgData name="Cerqueira Paulo" userId="b898f808-dcb6-4d93-8f4e-d9cadce0675b" providerId="ADAL" clId="{B929A078-0570-4A5D-8E57-31B83AE62980}" dt="2021-09-03T11:37:08.741" v="636"/>
        <pc:sldMkLst>
          <pc:docMk/>
          <pc:sldMk cId="2270824004" sldId="305"/>
        </pc:sldMkLst>
        <pc:spChg chg="mod">
          <ac:chgData name="Cerqueira Paulo" userId="b898f808-dcb6-4d93-8f4e-d9cadce0675b" providerId="ADAL" clId="{B929A078-0570-4A5D-8E57-31B83AE62980}" dt="2021-09-03T11:36:19.131" v="629"/>
          <ac:spMkLst>
            <pc:docMk/>
            <pc:sldMk cId="2270824004" sldId="305"/>
            <ac:spMk id="4" creationId="{CEB89DBB-5F5A-E842-BC13-BE19554F73E9}"/>
          </ac:spMkLst>
        </pc:spChg>
        <pc:spChg chg="mod">
          <ac:chgData name="Cerqueira Paulo" userId="b898f808-dcb6-4d93-8f4e-d9cadce0675b" providerId="ADAL" clId="{B929A078-0570-4A5D-8E57-31B83AE62980}" dt="2021-09-03T11:36:33.777" v="630"/>
          <ac:spMkLst>
            <pc:docMk/>
            <pc:sldMk cId="2270824004" sldId="305"/>
            <ac:spMk id="5" creationId="{3889EDAA-646A-964E-93DD-C950398041BD}"/>
          </ac:spMkLst>
        </pc:spChg>
        <pc:spChg chg="add mod">
          <ac:chgData name="Cerqueira Paulo" userId="b898f808-dcb6-4d93-8f4e-d9cadce0675b" providerId="ADAL" clId="{B929A078-0570-4A5D-8E57-31B83AE62980}" dt="2021-09-03T11:36:59.485" v="634"/>
          <ac:spMkLst>
            <pc:docMk/>
            <pc:sldMk cId="2270824004" sldId="305"/>
            <ac:spMk id="9" creationId="{B0DFDF56-C8B0-434C-9FFF-53ACFA706B40}"/>
          </ac:spMkLst>
        </pc:spChg>
        <pc:spChg chg="add mod">
          <ac:chgData name="Cerqueira Paulo" userId="b898f808-dcb6-4d93-8f4e-d9cadce0675b" providerId="ADAL" clId="{B929A078-0570-4A5D-8E57-31B83AE62980}" dt="2021-09-03T11:37:04.534" v="635"/>
          <ac:spMkLst>
            <pc:docMk/>
            <pc:sldMk cId="2270824004" sldId="305"/>
            <ac:spMk id="10" creationId="{405A76C1-B3EA-4360-85F4-1D17CC4BA063}"/>
          </ac:spMkLst>
        </pc:spChg>
        <pc:spChg chg="add mod">
          <ac:chgData name="Cerqueira Paulo" userId="b898f808-dcb6-4d93-8f4e-d9cadce0675b" providerId="ADAL" clId="{B929A078-0570-4A5D-8E57-31B83AE62980}" dt="2021-09-03T11:37:08.741" v="636"/>
          <ac:spMkLst>
            <pc:docMk/>
            <pc:sldMk cId="2270824004" sldId="305"/>
            <ac:spMk id="11" creationId="{73E0E2CC-EF20-44CB-9F56-381B36E53C02}"/>
          </ac:spMkLst>
        </pc:spChg>
        <pc:graphicFrameChg chg="add mod">
          <ac:chgData name="Cerqueira Paulo" userId="b898f808-dcb6-4d93-8f4e-d9cadce0675b" providerId="ADAL" clId="{B929A078-0570-4A5D-8E57-31B83AE62980}" dt="2021-09-03T11:36:44.370" v="631"/>
          <ac:graphicFrameMkLst>
            <pc:docMk/>
            <pc:sldMk cId="2270824004" sldId="305"/>
            <ac:graphicFrameMk id="6" creationId="{B8503D78-C5C0-47F2-884F-1F24D834B3FF}"/>
          </ac:graphicFrameMkLst>
        </pc:graphicFrameChg>
        <pc:graphicFrameChg chg="add mod">
          <ac:chgData name="Cerqueira Paulo" userId="b898f808-dcb6-4d93-8f4e-d9cadce0675b" providerId="ADAL" clId="{B929A078-0570-4A5D-8E57-31B83AE62980}" dt="2021-09-03T11:36:49.043" v="632"/>
          <ac:graphicFrameMkLst>
            <pc:docMk/>
            <pc:sldMk cId="2270824004" sldId="305"/>
            <ac:graphicFrameMk id="7" creationId="{26CAEA24-9AD1-48D0-A5E1-D567EC0D949A}"/>
          </ac:graphicFrameMkLst>
        </pc:graphicFrameChg>
        <pc:graphicFrameChg chg="add mod">
          <ac:chgData name="Cerqueira Paulo" userId="b898f808-dcb6-4d93-8f4e-d9cadce0675b" providerId="ADAL" clId="{B929A078-0570-4A5D-8E57-31B83AE62980}" dt="2021-09-03T11:36:54.722" v="633"/>
          <ac:graphicFrameMkLst>
            <pc:docMk/>
            <pc:sldMk cId="2270824004" sldId="305"/>
            <ac:graphicFrameMk id="8" creationId="{0FD2C25F-3FC5-4DF2-8F45-8BFD7A9F540B}"/>
          </ac:graphicFrameMkLst>
        </pc:graphicFrameChg>
      </pc:sldChg>
      <pc:sldChg chg="addSp delSp modSp add mod">
        <pc:chgData name="Cerqueira Paulo" userId="b898f808-dcb6-4d93-8f4e-d9cadce0675b" providerId="ADAL" clId="{B929A078-0570-4A5D-8E57-31B83AE62980}" dt="2021-09-03T11:43:02.009" v="726"/>
        <pc:sldMkLst>
          <pc:docMk/>
          <pc:sldMk cId="1578848979" sldId="306"/>
        </pc:sldMkLst>
        <pc:spChg chg="mod">
          <ac:chgData name="Cerqueira Paulo" userId="b898f808-dcb6-4d93-8f4e-d9cadce0675b" providerId="ADAL" clId="{B929A078-0570-4A5D-8E57-31B83AE62980}" dt="2021-09-03T11:40:39.735" v="669"/>
          <ac:spMkLst>
            <pc:docMk/>
            <pc:sldMk cId="1578848979" sldId="306"/>
            <ac:spMk id="4" creationId="{CEB89DBB-5F5A-E842-BC13-BE19554F73E9}"/>
          </ac:spMkLst>
        </pc:spChg>
        <pc:spChg chg="mod">
          <ac:chgData name="Cerqueira Paulo" userId="b898f808-dcb6-4d93-8f4e-d9cadce0675b" providerId="ADAL" clId="{B929A078-0570-4A5D-8E57-31B83AE62980}" dt="2021-09-03T11:43:02.009" v="726"/>
          <ac:spMkLst>
            <pc:docMk/>
            <pc:sldMk cId="1578848979" sldId="306"/>
            <ac:spMk id="5" creationId="{3889EDAA-646A-964E-93DD-C950398041BD}"/>
          </ac:spMkLst>
        </pc:spChg>
        <pc:picChg chg="add del mod">
          <ac:chgData name="Cerqueira Paulo" userId="b898f808-dcb6-4d93-8f4e-d9cadce0675b" providerId="ADAL" clId="{B929A078-0570-4A5D-8E57-31B83AE62980}" dt="2021-09-03T11:40:01.600" v="662"/>
          <ac:picMkLst>
            <pc:docMk/>
            <pc:sldMk cId="1578848979" sldId="306"/>
            <ac:picMk id="6" creationId="{18C04518-E7D9-4187-92D1-883E2A9369CC}"/>
          </ac:picMkLst>
        </pc:picChg>
        <pc:picChg chg="add del mod">
          <ac:chgData name="Cerqueira Paulo" userId="b898f808-dcb6-4d93-8f4e-d9cadce0675b" providerId="ADAL" clId="{B929A078-0570-4A5D-8E57-31B83AE62980}" dt="2021-09-03T11:40:01.194" v="661"/>
          <ac:picMkLst>
            <pc:docMk/>
            <pc:sldMk cId="1578848979" sldId="306"/>
            <ac:picMk id="7" creationId="{BF5E58D6-82E4-47DE-BCD4-CBA94ADBBDC7}"/>
          </ac:picMkLst>
        </pc:picChg>
        <pc:picChg chg="add mod">
          <ac:chgData name="Cerqueira Paulo" userId="b898f808-dcb6-4d93-8f4e-d9cadce0675b" providerId="ADAL" clId="{B929A078-0570-4A5D-8E57-31B83AE62980}" dt="2021-09-03T11:40:30.184" v="667"/>
          <ac:picMkLst>
            <pc:docMk/>
            <pc:sldMk cId="1578848979" sldId="306"/>
            <ac:picMk id="8" creationId="{9F9B8614-64C8-46FF-8664-F23B34114A97}"/>
          </ac:picMkLst>
        </pc:picChg>
        <pc:picChg chg="add mod">
          <ac:chgData name="Cerqueira Paulo" userId="b898f808-dcb6-4d93-8f4e-d9cadce0675b" providerId="ADAL" clId="{B929A078-0570-4A5D-8E57-31B83AE62980}" dt="2021-09-03T11:40:34.609" v="668"/>
          <ac:picMkLst>
            <pc:docMk/>
            <pc:sldMk cId="1578848979" sldId="306"/>
            <ac:picMk id="9" creationId="{5512BF02-4903-499A-9FEE-7205257CB91F}"/>
          </ac:picMkLst>
        </pc:picChg>
      </pc:sldChg>
      <pc:sldChg chg="addSp modSp add mod">
        <pc:chgData name="Cerqueira Paulo" userId="b898f808-dcb6-4d93-8f4e-d9cadce0675b" providerId="ADAL" clId="{B929A078-0570-4A5D-8E57-31B83AE62980}" dt="2021-09-03T11:47:27.092" v="750" actId="1076"/>
        <pc:sldMkLst>
          <pc:docMk/>
          <pc:sldMk cId="2207841322" sldId="307"/>
        </pc:sldMkLst>
        <pc:spChg chg="mod">
          <ac:chgData name="Cerqueira Paulo" userId="b898f808-dcb6-4d93-8f4e-d9cadce0675b" providerId="ADAL" clId="{B929A078-0570-4A5D-8E57-31B83AE62980}" dt="2021-09-03T11:47:08.633" v="747"/>
          <ac:spMkLst>
            <pc:docMk/>
            <pc:sldMk cId="2207841322" sldId="307"/>
            <ac:spMk id="4" creationId="{CEB89DBB-5F5A-E842-BC13-BE19554F73E9}"/>
          </ac:spMkLst>
        </pc:spChg>
        <pc:spChg chg="mod">
          <ac:chgData name="Cerqueira Paulo" userId="b898f808-dcb6-4d93-8f4e-d9cadce0675b" providerId="ADAL" clId="{B929A078-0570-4A5D-8E57-31B83AE62980}" dt="2021-09-03T11:47:16.538" v="748"/>
          <ac:spMkLst>
            <pc:docMk/>
            <pc:sldMk cId="2207841322" sldId="307"/>
            <ac:spMk id="5" creationId="{3889EDAA-646A-964E-93DD-C950398041BD}"/>
          </ac:spMkLst>
        </pc:spChg>
        <pc:picChg chg="add mod">
          <ac:chgData name="Cerqueira Paulo" userId="b898f808-dcb6-4d93-8f4e-d9cadce0675b" providerId="ADAL" clId="{B929A078-0570-4A5D-8E57-31B83AE62980}" dt="2021-09-03T11:47:27.092" v="750" actId="1076"/>
          <ac:picMkLst>
            <pc:docMk/>
            <pc:sldMk cId="2207841322" sldId="307"/>
            <ac:picMk id="6" creationId="{ED03F1D0-BCC6-4B43-93A7-6BE72A363636}"/>
          </ac:picMkLst>
        </pc:picChg>
      </pc:sldChg>
      <pc:sldChg chg="addSp modSp add mod">
        <pc:chgData name="Cerqueira Paulo" userId="b898f808-dcb6-4d93-8f4e-d9cadce0675b" providerId="ADAL" clId="{B929A078-0570-4A5D-8E57-31B83AE62980}" dt="2021-09-03T11:45:57.470" v="738"/>
        <pc:sldMkLst>
          <pc:docMk/>
          <pc:sldMk cId="1272926782" sldId="308"/>
        </pc:sldMkLst>
        <pc:spChg chg="mod">
          <ac:chgData name="Cerqueira Paulo" userId="b898f808-dcb6-4d93-8f4e-d9cadce0675b" providerId="ADAL" clId="{B929A078-0570-4A5D-8E57-31B83AE62980}" dt="2021-09-03T11:45:36.924" v="736"/>
          <ac:spMkLst>
            <pc:docMk/>
            <pc:sldMk cId="1272926782" sldId="308"/>
            <ac:spMk id="4" creationId="{CEB89DBB-5F5A-E842-BC13-BE19554F73E9}"/>
          </ac:spMkLst>
        </pc:spChg>
        <pc:spChg chg="mod">
          <ac:chgData name="Cerqueira Paulo" userId="b898f808-dcb6-4d93-8f4e-d9cadce0675b" providerId="ADAL" clId="{B929A078-0570-4A5D-8E57-31B83AE62980}" dt="2021-09-03T11:45:30.986" v="735"/>
          <ac:spMkLst>
            <pc:docMk/>
            <pc:sldMk cId="1272926782" sldId="308"/>
            <ac:spMk id="5" creationId="{3889EDAA-646A-964E-93DD-C950398041BD}"/>
          </ac:spMkLst>
        </pc:spChg>
        <pc:picChg chg="add mod">
          <ac:chgData name="Cerqueira Paulo" userId="b898f808-dcb6-4d93-8f4e-d9cadce0675b" providerId="ADAL" clId="{B929A078-0570-4A5D-8E57-31B83AE62980}" dt="2021-09-03T11:45:49.073" v="737"/>
          <ac:picMkLst>
            <pc:docMk/>
            <pc:sldMk cId="1272926782" sldId="308"/>
            <ac:picMk id="6" creationId="{6BED5ACA-04CD-457F-9D5D-F159AACEF571}"/>
          </ac:picMkLst>
        </pc:picChg>
        <pc:picChg chg="add mod">
          <ac:chgData name="Cerqueira Paulo" userId="b898f808-dcb6-4d93-8f4e-d9cadce0675b" providerId="ADAL" clId="{B929A078-0570-4A5D-8E57-31B83AE62980}" dt="2021-09-03T11:45:57.470" v="738"/>
          <ac:picMkLst>
            <pc:docMk/>
            <pc:sldMk cId="1272926782" sldId="308"/>
            <ac:picMk id="7" creationId="{15E1BC53-34C3-4FFA-A886-7BCCC2294852}"/>
          </ac:picMkLst>
        </pc:picChg>
      </pc:sldChg>
      <pc:sldChg chg="addSp modSp add mod">
        <pc:chgData name="Cerqueira Paulo" userId="b898f808-dcb6-4d93-8f4e-d9cadce0675b" providerId="ADAL" clId="{B929A078-0570-4A5D-8E57-31B83AE62980}" dt="2021-09-03T11:45:26.435" v="734"/>
        <pc:sldMkLst>
          <pc:docMk/>
          <pc:sldMk cId="2701942402" sldId="309"/>
        </pc:sldMkLst>
        <pc:spChg chg="mod">
          <ac:chgData name="Cerqueira Paulo" userId="b898f808-dcb6-4d93-8f4e-d9cadce0675b" providerId="ADAL" clId="{B929A078-0570-4A5D-8E57-31B83AE62980}" dt="2021-09-03T11:45:20.288" v="733"/>
          <ac:spMkLst>
            <pc:docMk/>
            <pc:sldMk cId="2701942402" sldId="309"/>
            <ac:spMk id="4" creationId="{CEB89DBB-5F5A-E842-BC13-BE19554F73E9}"/>
          </ac:spMkLst>
        </pc:spChg>
        <pc:spChg chg="mod">
          <ac:chgData name="Cerqueira Paulo" userId="b898f808-dcb6-4d93-8f4e-d9cadce0675b" providerId="ADAL" clId="{B929A078-0570-4A5D-8E57-31B83AE62980}" dt="2021-09-03T11:45:26.435" v="734"/>
          <ac:spMkLst>
            <pc:docMk/>
            <pc:sldMk cId="2701942402" sldId="309"/>
            <ac:spMk id="5" creationId="{3889EDAA-646A-964E-93DD-C950398041BD}"/>
          </ac:spMkLst>
        </pc:spChg>
        <pc:picChg chg="add mod">
          <ac:chgData name="Cerqueira Paulo" userId="b898f808-dcb6-4d93-8f4e-d9cadce0675b" providerId="ADAL" clId="{B929A078-0570-4A5D-8E57-31B83AE62980}" dt="2021-09-03T11:44:45.702" v="731"/>
          <ac:picMkLst>
            <pc:docMk/>
            <pc:sldMk cId="2701942402" sldId="309"/>
            <ac:picMk id="6" creationId="{86A69CC4-4988-4B83-9F8D-D6E70A01DF66}"/>
          </ac:picMkLst>
        </pc:picChg>
        <pc:picChg chg="add mod">
          <ac:chgData name="Cerqueira Paulo" userId="b898f808-dcb6-4d93-8f4e-d9cadce0675b" providerId="ADAL" clId="{B929A078-0570-4A5D-8E57-31B83AE62980}" dt="2021-09-03T11:45:09.211" v="732"/>
          <ac:picMkLst>
            <pc:docMk/>
            <pc:sldMk cId="2701942402" sldId="309"/>
            <ac:picMk id="7" creationId="{A57196F8-BABE-49C5-A440-ACE1352DED03}"/>
          </ac:picMkLst>
        </pc:picChg>
      </pc:sldChg>
      <pc:sldChg chg="addSp modSp add mod">
        <pc:chgData name="Cerqueira Paulo" userId="b898f808-dcb6-4d93-8f4e-d9cadce0675b" providerId="ADAL" clId="{B929A078-0570-4A5D-8E57-31B83AE62980}" dt="2021-09-03T11:44:15.743" v="730"/>
        <pc:sldMkLst>
          <pc:docMk/>
          <pc:sldMk cId="2712243975" sldId="310"/>
        </pc:sldMkLst>
        <pc:spChg chg="mod">
          <ac:chgData name="Cerqueira Paulo" userId="b898f808-dcb6-4d93-8f4e-d9cadce0675b" providerId="ADAL" clId="{B929A078-0570-4A5D-8E57-31B83AE62980}" dt="2021-09-03T11:43:55.676" v="728"/>
          <ac:spMkLst>
            <pc:docMk/>
            <pc:sldMk cId="2712243975" sldId="310"/>
            <ac:spMk id="4" creationId="{CEB89DBB-5F5A-E842-BC13-BE19554F73E9}"/>
          </ac:spMkLst>
        </pc:spChg>
        <pc:spChg chg="mod">
          <ac:chgData name="Cerqueira Paulo" userId="b898f808-dcb6-4d93-8f4e-d9cadce0675b" providerId="ADAL" clId="{B929A078-0570-4A5D-8E57-31B83AE62980}" dt="2021-09-03T11:43:36.246" v="727"/>
          <ac:spMkLst>
            <pc:docMk/>
            <pc:sldMk cId="2712243975" sldId="310"/>
            <ac:spMk id="5" creationId="{3889EDAA-646A-964E-93DD-C950398041BD}"/>
          </ac:spMkLst>
        </pc:spChg>
        <pc:picChg chg="add mod">
          <ac:chgData name="Cerqueira Paulo" userId="b898f808-dcb6-4d93-8f4e-d9cadce0675b" providerId="ADAL" clId="{B929A078-0570-4A5D-8E57-31B83AE62980}" dt="2021-09-03T11:44:08.046" v="729"/>
          <ac:picMkLst>
            <pc:docMk/>
            <pc:sldMk cId="2712243975" sldId="310"/>
            <ac:picMk id="6" creationId="{FBC5E226-E75C-4C71-89A4-3C1F67102A70}"/>
          </ac:picMkLst>
        </pc:picChg>
        <pc:picChg chg="add mod">
          <ac:chgData name="Cerqueira Paulo" userId="b898f808-dcb6-4d93-8f4e-d9cadce0675b" providerId="ADAL" clId="{B929A078-0570-4A5D-8E57-31B83AE62980}" dt="2021-09-03T11:44:15.743" v="730"/>
          <ac:picMkLst>
            <pc:docMk/>
            <pc:sldMk cId="2712243975" sldId="310"/>
            <ac:picMk id="7" creationId="{C7DCC4DE-D7B9-42B0-8416-6BB22FBC002B}"/>
          </ac:picMkLst>
        </pc:picChg>
      </pc:sldChg>
      <pc:sldChg chg="addSp modSp add mod">
        <pc:chgData name="Cerqueira Paulo" userId="b898f808-dcb6-4d93-8f4e-d9cadce0675b" providerId="ADAL" clId="{B929A078-0570-4A5D-8E57-31B83AE62980}" dt="2021-09-03T11:48:54.992" v="754"/>
        <pc:sldMkLst>
          <pc:docMk/>
          <pc:sldMk cId="913681323" sldId="311"/>
        </pc:sldMkLst>
        <pc:spChg chg="mod">
          <ac:chgData name="Cerqueira Paulo" userId="b898f808-dcb6-4d93-8f4e-d9cadce0675b" providerId="ADAL" clId="{B929A078-0570-4A5D-8E57-31B83AE62980}" dt="2021-09-03T11:48:36.572" v="753" actId="313"/>
          <ac:spMkLst>
            <pc:docMk/>
            <pc:sldMk cId="913681323" sldId="311"/>
            <ac:spMk id="4" creationId="{CEB89DBB-5F5A-E842-BC13-BE19554F73E9}"/>
          </ac:spMkLst>
        </pc:spChg>
        <pc:spChg chg="mod">
          <ac:chgData name="Cerqueira Paulo" userId="b898f808-dcb6-4d93-8f4e-d9cadce0675b" providerId="ADAL" clId="{B929A078-0570-4A5D-8E57-31B83AE62980}" dt="2021-09-03T11:48:28.382" v="752"/>
          <ac:spMkLst>
            <pc:docMk/>
            <pc:sldMk cId="913681323" sldId="311"/>
            <ac:spMk id="5" creationId="{3889EDAA-646A-964E-93DD-C950398041BD}"/>
          </ac:spMkLst>
        </pc:spChg>
        <pc:spChg chg="add mod">
          <ac:chgData name="Cerqueira Paulo" userId="b898f808-dcb6-4d93-8f4e-d9cadce0675b" providerId="ADAL" clId="{B929A078-0570-4A5D-8E57-31B83AE62980}" dt="2021-09-03T11:48:54.992" v="754"/>
          <ac:spMkLst>
            <pc:docMk/>
            <pc:sldMk cId="913681323" sldId="311"/>
            <ac:spMk id="6" creationId="{DE2EA815-5F1E-4427-B367-6FCA9BEA3969}"/>
          </ac:spMkLst>
        </pc:spChg>
      </pc:sldChg>
      <pc:sldChg chg="addSp modSp add mod">
        <pc:chgData name="Cerqueira Paulo" userId="b898f808-dcb6-4d93-8f4e-d9cadce0675b" providerId="ADAL" clId="{B929A078-0570-4A5D-8E57-31B83AE62980}" dt="2021-09-03T11:53:15.104" v="780" actId="20577"/>
        <pc:sldMkLst>
          <pc:docMk/>
          <pc:sldMk cId="356402386" sldId="312"/>
        </pc:sldMkLst>
        <pc:spChg chg="mod">
          <ac:chgData name="Cerqueira Paulo" userId="b898f808-dcb6-4d93-8f4e-d9cadce0675b" providerId="ADAL" clId="{B929A078-0570-4A5D-8E57-31B83AE62980}" dt="2021-09-03T11:53:15.104" v="780" actId="20577"/>
          <ac:spMkLst>
            <pc:docMk/>
            <pc:sldMk cId="356402386" sldId="312"/>
            <ac:spMk id="4" creationId="{CEB89DBB-5F5A-E842-BC13-BE19554F73E9}"/>
          </ac:spMkLst>
        </pc:spChg>
        <pc:spChg chg="mod">
          <ac:chgData name="Cerqueira Paulo" userId="b898f808-dcb6-4d93-8f4e-d9cadce0675b" providerId="ADAL" clId="{B929A078-0570-4A5D-8E57-31B83AE62980}" dt="2021-09-03T11:49:42.530" v="757"/>
          <ac:spMkLst>
            <pc:docMk/>
            <pc:sldMk cId="356402386" sldId="312"/>
            <ac:spMk id="5" creationId="{3889EDAA-646A-964E-93DD-C950398041BD}"/>
          </ac:spMkLst>
        </pc:spChg>
        <pc:spChg chg="add mod">
          <ac:chgData name="Cerqueira Paulo" userId="b898f808-dcb6-4d93-8f4e-d9cadce0675b" providerId="ADAL" clId="{B929A078-0570-4A5D-8E57-31B83AE62980}" dt="2021-09-03T11:50:16.152" v="760" actId="27107"/>
          <ac:spMkLst>
            <pc:docMk/>
            <pc:sldMk cId="356402386" sldId="312"/>
            <ac:spMk id="7" creationId="{10897847-4CEB-4351-800F-A4F968800FB1}"/>
          </ac:spMkLst>
        </pc:spChg>
        <pc:spChg chg="add mod">
          <ac:chgData name="Cerqueira Paulo" userId="b898f808-dcb6-4d93-8f4e-d9cadce0675b" providerId="ADAL" clId="{B929A078-0570-4A5D-8E57-31B83AE62980}" dt="2021-09-03T11:50:28.210" v="761"/>
          <ac:spMkLst>
            <pc:docMk/>
            <pc:sldMk cId="356402386" sldId="312"/>
            <ac:spMk id="8" creationId="{6F4A09EF-9B52-44F4-9716-F6A6FABF6BBA}"/>
          </ac:spMkLst>
        </pc:spChg>
        <pc:spChg chg="add mod">
          <ac:chgData name="Cerqueira Paulo" userId="b898f808-dcb6-4d93-8f4e-d9cadce0675b" providerId="ADAL" clId="{B929A078-0570-4A5D-8E57-31B83AE62980}" dt="2021-09-03T11:50:55.083" v="762"/>
          <ac:spMkLst>
            <pc:docMk/>
            <pc:sldMk cId="356402386" sldId="312"/>
            <ac:spMk id="9" creationId="{A1B33B9F-87D9-48C3-BDA1-B5A26038796B}"/>
          </ac:spMkLst>
        </pc:spChg>
        <pc:spChg chg="add mod">
          <ac:chgData name="Cerqueira Paulo" userId="b898f808-dcb6-4d93-8f4e-d9cadce0675b" providerId="ADAL" clId="{B929A078-0570-4A5D-8E57-31B83AE62980}" dt="2021-09-03T11:51:02.781" v="763"/>
          <ac:spMkLst>
            <pc:docMk/>
            <pc:sldMk cId="356402386" sldId="312"/>
            <ac:spMk id="10" creationId="{65762F0A-5BC6-4402-A936-D49DF136EB78}"/>
          </ac:spMkLst>
        </pc:spChg>
        <pc:spChg chg="add mod">
          <ac:chgData name="Cerqueira Paulo" userId="b898f808-dcb6-4d93-8f4e-d9cadce0675b" providerId="ADAL" clId="{B929A078-0570-4A5D-8E57-31B83AE62980}" dt="2021-09-03T11:51:10.882" v="764"/>
          <ac:spMkLst>
            <pc:docMk/>
            <pc:sldMk cId="356402386" sldId="312"/>
            <ac:spMk id="11" creationId="{D4AF80FB-710B-4E40-BE5A-20A905813887}"/>
          </ac:spMkLst>
        </pc:spChg>
        <pc:spChg chg="add mod">
          <ac:chgData name="Cerqueira Paulo" userId="b898f808-dcb6-4d93-8f4e-d9cadce0675b" providerId="ADAL" clId="{B929A078-0570-4A5D-8E57-31B83AE62980}" dt="2021-09-03T11:51:22.274" v="765"/>
          <ac:spMkLst>
            <pc:docMk/>
            <pc:sldMk cId="356402386" sldId="312"/>
            <ac:spMk id="12" creationId="{6E3628CD-4636-4D69-9238-4A9EE15C2FA9}"/>
          </ac:spMkLst>
        </pc:spChg>
        <pc:spChg chg="add mod">
          <ac:chgData name="Cerqueira Paulo" userId="b898f808-dcb6-4d93-8f4e-d9cadce0675b" providerId="ADAL" clId="{B929A078-0570-4A5D-8E57-31B83AE62980}" dt="2021-09-03T11:51:31.308" v="766"/>
          <ac:spMkLst>
            <pc:docMk/>
            <pc:sldMk cId="356402386" sldId="312"/>
            <ac:spMk id="13" creationId="{BE99F6B3-56EC-41D7-AC85-5D6653853CEA}"/>
          </ac:spMkLst>
        </pc:spChg>
        <pc:spChg chg="add mod">
          <ac:chgData name="Cerqueira Paulo" userId="b898f808-dcb6-4d93-8f4e-d9cadce0675b" providerId="ADAL" clId="{B929A078-0570-4A5D-8E57-31B83AE62980}" dt="2021-09-03T11:51:42.011" v="767"/>
          <ac:spMkLst>
            <pc:docMk/>
            <pc:sldMk cId="356402386" sldId="312"/>
            <ac:spMk id="14" creationId="{C885EC69-7FB4-4D16-A7D2-8FDA013A7DE7}"/>
          </ac:spMkLst>
        </pc:spChg>
        <pc:spChg chg="add mod">
          <ac:chgData name="Cerqueira Paulo" userId="b898f808-dcb6-4d93-8f4e-d9cadce0675b" providerId="ADAL" clId="{B929A078-0570-4A5D-8E57-31B83AE62980}" dt="2021-09-03T11:51:49.453" v="768"/>
          <ac:spMkLst>
            <pc:docMk/>
            <pc:sldMk cId="356402386" sldId="312"/>
            <ac:spMk id="15" creationId="{CF43E9A7-EBAF-4EC7-BB6D-25FC1592A0BA}"/>
          </ac:spMkLst>
        </pc:spChg>
        <pc:spChg chg="add mod">
          <ac:chgData name="Cerqueira Paulo" userId="b898f808-dcb6-4d93-8f4e-d9cadce0675b" providerId="ADAL" clId="{B929A078-0570-4A5D-8E57-31B83AE62980}" dt="2021-09-03T11:51:56.388" v="769"/>
          <ac:spMkLst>
            <pc:docMk/>
            <pc:sldMk cId="356402386" sldId="312"/>
            <ac:spMk id="16" creationId="{264718D3-9BDB-46ED-B6C1-FDD171EFA55C}"/>
          </ac:spMkLst>
        </pc:spChg>
        <pc:spChg chg="add mod">
          <ac:chgData name="Cerqueira Paulo" userId="b898f808-dcb6-4d93-8f4e-d9cadce0675b" providerId="ADAL" clId="{B929A078-0570-4A5D-8E57-31B83AE62980}" dt="2021-09-03T11:52:03.188" v="770"/>
          <ac:spMkLst>
            <pc:docMk/>
            <pc:sldMk cId="356402386" sldId="312"/>
            <ac:spMk id="17" creationId="{A0E35DF5-28C6-49D3-BF08-CEF0D221420B}"/>
          </ac:spMkLst>
        </pc:spChg>
        <pc:spChg chg="add mod">
          <ac:chgData name="Cerqueira Paulo" userId="b898f808-dcb6-4d93-8f4e-d9cadce0675b" providerId="ADAL" clId="{B929A078-0570-4A5D-8E57-31B83AE62980}" dt="2021-09-03T11:52:14.006" v="771"/>
          <ac:spMkLst>
            <pc:docMk/>
            <pc:sldMk cId="356402386" sldId="312"/>
            <ac:spMk id="18" creationId="{D593456C-7545-48D6-AF37-637E66B86442}"/>
          </ac:spMkLst>
        </pc:spChg>
        <pc:picChg chg="add mod">
          <ac:chgData name="Cerqueira Paulo" userId="b898f808-dcb6-4d93-8f4e-d9cadce0675b" providerId="ADAL" clId="{B929A078-0570-4A5D-8E57-31B83AE62980}" dt="2021-09-03T11:49:57.390" v="758"/>
          <ac:picMkLst>
            <pc:docMk/>
            <pc:sldMk cId="356402386" sldId="312"/>
            <ac:picMk id="6" creationId="{F43E05C9-6437-4D9B-AFE5-82B168BAA8E2}"/>
          </ac:picMkLst>
        </pc:picChg>
      </pc:sldChg>
      <pc:sldChg chg="addSp modSp add mod ord">
        <pc:chgData name="Cerqueira Paulo" userId="b898f808-dcb6-4d93-8f4e-d9cadce0675b" providerId="ADAL" clId="{B929A078-0570-4A5D-8E57-31B83AE62980}" dt="2021-09-03T11:46:48.784" v="746"/>
        <pc:sldMkLst>
          <pc:docMk/>
          <pc:sldMk cId="3332730774" sldId="313"/>
        </pc:sldMkLst>
        <pc:spChg chg="mod">
          <ac:chgData name="Cerqueira Paulo" userId="b898f808-dcb6-4d93-8f4e-d9cadce0675b" providerId="ADAL" clId="{B929A078-0570-4A5D-8E57-31B83AE62980}" dt="2021-09-03T11:46:29.496" v="742"/>
          <ac:spMkLst>
            <pc:docMk/>
            <pc:sldMk cId="3332730774" sldId="313"/>
            <ac:spMk id="4" creationId="{CEB89DBB-5F5A-E842-BC13-BE19554F73E9}"/>
          </ac:spMkLst>
        </pc:spChg>
        <pc:spChg chg="mod">
          <ac:chgData name="Cerqueira Paulo" userId="b898f808-dcb6-4d93-8f4e-d9cadce0675b" providerId="ADAL" clId="{B929A078-0570-4A5D-8E57-31B83AE62980}" dt="2021-09-03T11:46:38.772" v="745"/>
          <ac:spMkLst>
            <pc:docMk/>
            <pc:sldMk cId="3332730774" sldId="313"/>
            <ac:spMk id="5" creationId="{3889EDAA-646A-964E-93DD-C950398041BD}"/>
          </ac:spMkLst>
        </pc:spChg>
        <pc:picChg chg="add mod">
          <ac:chgData name="Cerqueira Paulo" userId="b898f808-dcb6-4d93-8f4e-d9cadce0675b" providerId="ADAL" clId="{B929A078-0570-4A5D-8E57-31B83AE62980}" dt="2021-09-03T11:46:48.784" v="746"/>
          <ac:picMkLst>
            <pc:docMk/>
            <pc:sldMk cId="3332730774" sldId="313"/>
            <ac:picMk id="6" creationId="{DCCA06B8-D95F-47A1-8BA0-157B8C0B537C}"/>
          </ac:picMkLst>
        </pc:picChg>
      </pc:sldChg>
      <pc:sldChg chg="addSp modSp add mod">
        <pc:chgData name="Cerqueira Paulo" userId="b898f808-dcb6-4d93-8f4e-d9cadce0675b" providerId="ADAL" clId="{B929A078-0570-4A5D-8E57-31B83AE62980}" dt="2021-09-03T11:58:12.467" v="796" actId="14100"/>
        <pc:sldMkLst>
          <pc:docMk/>
          <pc:sldMk cId="1718149252" sldId="314"/>
        </pc:sldMkLst>
        <pc:spChg chg="mod">
          <ac:chgData name="Cerqueira Paulo" userId="b898f808-dcb6-4d93-8f4e-d9cadce0675b" providerId="ADAL" clId="{B929A078-0570-4A5D-8E57-31B83AE62980}" dt="2021-09-03T11:53:20.622" v="781"/>
          <ac:spMkLst>
            <pc:docMk/>
            <pc:sldMk cId="1718149252" sldId="314"/>
            <ac:spMk id="4" creationId="{CEB89DBB-5F5A-E842-BC13-BE19554F73E9}"/>
          </ac:spMkLst>
        </pc:spChg>
        <pc:spChg chg="mod">
          <ac:chgData name="Cerqueira Paulo" userId="b898f808-dcb6-4d93-8f4e-d9cadce0675b" providerId="ADAL" clId="{B929A078-0570-4A5D-8E57-31B83AE62980}" dt="2021-09-03T11:53:27.731" v="782"/>
          <ac:spMkLst>
            <pc:docMk/>
            <pc:sldMk cId="1718149252" sldId="314"/>
            <ac:spMk id="5" creationId="{3889EDAA-646A-964E-93DD-C950398041BD}"/>
          </ac:spMkLst>
        </pc:spChg>
        <pc:spChg chg="add mod">
          <ac:chgData name="Cerqueira Paulo" userId="b898f808-dcb6-4d93-8f4e-d9cadce0675b" providerId="ADAL" clId="{B929A078-0570-4A5D-8E57-31B83AE62980}" dt="2021-09-03T11:53:46.172" v="783"/>
          <ac:spMkLst>
            <pc:docMk/>
            <pc:sldMk cId="1718149252" sldId="314"/>
            <ac:spMk id="7" creationId="{9CEDB780-775A-4FD2-9D9B-8C02F1083985}"/>
          </ac:spMkLst>
        </pc:spChg>
        <pc:spChg chg="add mod">
          <ac:chgData name="Cerqueira Paulo" userId="b898f808-dcb6-4d93-8f4e-d9cadce0675b" providerId="ADAL" clId="{B929A078-0570-4A5D-8E57-31B83AE62980}" dt="2021-09-03T11:58:12.467" v="796" actId="14100"/>
          <ac:spMkLst>
            <pc:docMk/>
            <pc:sldMk cId="1718149252" sldId="314"/>
            <ac:spMk id="8" creationId="{A9D83CA6-9610-48D3-9AC9-196D74EC5CFC}"/>
          </ac:spMkLst>
        </pc:spChg>
        <pc:spChg chg="add mod">
          <ac:chgData name="Cerqueira Paulo" userId="b898f808-dcb6-4d93-8f4e-d9cadce0675b" providerId="ADAL" clId="{B929A078-0570-4A5D-8E57-31B83AE62980}" dt="2021-09-03T11:54:10.190" v="785"/>
          <ac:spMkLst>
            <pc:docMk/>
            <pc:sldMk cId="1718149252" sldId="314"/>
            <ac:spMk id="9" creationId="{DD178DEF-FC6A-4B4D-A7D7-57B1802EB09F}"/>
          </ac:spMkLst>
        </pc:spChg>
        <pc:spChg chg="add mod">
          <ac:chgData name="Cerqueira Paulo" userId="b898f808-dcb6-4d93-8f4e-d9cadce0675b" providerId="ADAL" clId="{B929A078-0570-4A5D-8E57-31B83AE62980}" dt="2021-09-03T11:56:47.062" v="786"/>
          <ac:spMkLst>
            <pc:docMk/>
            <pc:sldMk cId="1718149252" sldId="314"/>
            <ac:spMk id="10" creationId="{969C3D6D-59E2-4418-9236-4230B315AE66}"/>
          </ac:spMkLst>
        </pc:spChg>
        <pc:spChg chg="add mod">
          <ac:chgData name="Cerqueira Paulo" userId="b898f808-dcb6-4d93-8f4e-d9cadce0675b" providerId="ADAL" clId="{B929A078-0570-4A5D-8E57-31B83AE62980}" dt="2021-09-03T11:56:54.773" v="787"/>
          <ac:spMkLst>
            <pc:docMk/>
            <pc:sldMk cId="1718149252" sldId="314"/>
            <ac:spMk id="11" creationId="{9DF3A6A0-829F-420E-B167-3F74AFBCAC03}"/>
          </ac:spMkLst>
        </pc:spChg>
        <pc:spChg chg="add mod">
          <ac:chgData name="Cerqueira Paulo" userId="b898f808-dcb6-4d93-8f4e-d9cadce0675b" providerId="ADAL" clId="{B929A078-0570-4A5D-8E57-31B83AE62980}" dt="2021-09-03T11:57:01.101" v="788"/>
          <ac:spMkLst>
            <pc:docMk/>
            <pc:sldMk cId="1718149252" sldId="314"/>
            <ac:spMk id="12" creationId="{A9BE9280-08D0-4E48-B0C6-D355FEB2DB07}"/>
          </ac:spMkLst>
        </pc:spChg>
        <pc:spChg chg="add mod">
          <ac:chgData name="Cerqueira Paulo" userId="b898f808-dcb6-4d93-8f4e-d9cadce0675b" providerId="ADAL" clId="{B929A078-0570-4A5D-8E57-31B83AE62980}" dt="2021-09-03T11:57:07.555" v="789"/>
          <ac:spMkLst>
            <pc:docMk/>
            <pc:sldMk cId="1718149252" sldId="314"/>
            <ac:spMk id="13" creationId="{68088FCD-748D-4124-9534-68B7D77F030D}"/>
          </ac:spMkLst>
        </pc:spChg>
        <pc:spChg chg="add mod">
          <ac:chgData name="Cerqueira Paulo" userId="b898f808-dcb6-4d93-8f4e-d9cadce0675b" providerId="ADAL" clId="{B929A078-0570-4A5D-8E57-31B83AE62980}" dt="2021-09-03T11:57:14.895" v="790"/>
          <ac:spMkLst>
            <pc:docMk/>
            <pc:sldMk cId="1718149252" sldId="314"/>
            <ac:spMk id="14" creationId="{E05FB20A-F12E-4832-91B7-C9034811ECAA}"/>
          </ac:spMkLst>
        </pc:spChg>
        <pc:spChg chg="add mod">
          <ac:chgData name="Cerqueira Paulo" userId="b898f808-dcb6-4d93-8f4e-d9cadce0675b" providerId="ADAL" clId="{B929A078-0570-4A5D-8E57-31B83AE62980}" dt="2021-09-03T11:57:28.248" v="791"/>
          <ac:spMkLst>
            <pc:docMk/>
            <pc:sldMk cId="1718149252" sldId="314"/>
            <ac:spMk id="15" creationId="{4FE7AA5F-B760-4AD7-ADB6-D616B998B00A}"/>
          </ac:spMkLst>
        </pc:spChg>
        <pc:spChg chg="add mod">
          <ac:chgData name="Cerqueira Paulo" userId="b898f808-dcb6-4d93-8f4e-d9cadce0675b" providerId="ADAL" clId="{B929A078-0570-4A5D-8E57-31B83AE62980}" dt="2021-09-03T11:57:37.818" v="792"/>
          <ac:spMkLst>
            <pc:docMk/>
            <pc:sldMk cId="1718149252" sldId="314"/>
            <ac:spMk id="16" creationId="{76CD1BF4-4A7E-4952-A72C-4248C6A75132}"/>
          </ac:spMkLst>
        </pc:spChg>
        <pc:spChg chg="add mod">
          <ac:chgData name="Cerqueira Paulo" userId="b898f808-dcb6-4d93-8f4e-d9cadce0675b" providerId="ADAL" clId="{B929A078-0570-4A5D-8E57-31B83AE62980}" dt="2021-09-03T11:57:45.593" v="793"/>
          <ac:spMkLst>
            <pc:docMk/>
            <pc:sldMk cId="1718149252" sldId="314"/>
            <ac:spMk id="17" creationId="{9DCD20A3-5280-48B1-A68E-53DCBDB36824}"/>
          </ac:spMkLst>
        </pc:spChg>
        <pc:spChg chg="add mod">
          <ac:chgData name="Cerqueira Paulo" userId="b898f808-dcb6-4d93-8f4e-d9cadce0675b" providerId="ADAL" clId="{B929A078-0570-4A5D-8E57-31B83AE62980}" dt="2021-09-03T11:57:53.367" v="794"/>
          <ac:spMkLst>
            <pc:docMk/>
            <pc:sldMk cId="1718149252" sldId="314"/>
            <ac:spMk id="18" creationId="{00E66C9A-0E03-4D38-93BF-A222F4400C2B}"/>
          </ac:spMkLst>
        </pc:spChg>
        <pc:picChg chg="add mod">
          <ac:chgData name="Cerqueira Paulo" userId="b898f808-dcb6-4d93-8f4e-d9cadce0675b" providerId="ADAL" clId="{B929A078-0570-4A5D-8E57-31B83AE62980}" dt="2021-09-03T11:52:58.278" v="776"/>
          <ac:picMkLst>
            <pc:docMk/>
            <pc:sldMk cId="1718149252" sldId="314"/>
            <ac:picMk id="6" creationId="{2B4006AF-CB9C-4C6C-BD42-94718A3D0CDC}"/>
          </ac:picMkLst>
        </pc:picChg>
      </pc:sldChg>
      <pc:sldChg chg="add">
        <pc:chgData name="Cerqueira Paulo" userId="b898f808-dcb6-4d93-8f4e-d9cadce0675b" providerId="ADAL" clId="{B929A078-0570-4A5D-8E57-31B83AE62980}" dt="2021-09-03T11:52:25.940" v="772" actId="2890"/>
        <pc:sldMkLst>
          <pc:docMk/>
          <pc:sldMk cId="2566635454" sldId="315"/>
        </pc:sldMkLst>
      </pc:sldChg>
      <pc:sldChg chg="add">
        <pc:chgData name="Cerqueira Paulo" userId="b898f808-dcb6-4d93-8f4e-d9cadce0675b" providerId="ADAL" clId="{B929A078-0570-4A5D-8E57-31B83AE62980}" dt="2021-09-03T11:52:28.149" v="773" actId="2890"/>
        <pc:sldMkLst>
          <pc:docMk/>
          <pc:sldMk cId="1573663324" sldId="316"/>
        </pc:sldMkLst>
      </pc:sldChg>
      <pc:sldChg chg="add">
        <pc:chgData name="Cerqueira Paulo" userId="b898f808-dcb6-4d93-8f4e-d9cadce0675b" providerId="ADAL" clId="{B929A078-0570-4A5D-8E57-31B83AE62980}" dt="2021-09-03T11:52:30.098" v="774" actId="2890"/>
        <pc:sldMkLst>
          <pc:docMk/>
          <pc:sldMk cId="1915533969" sldId="317"/>
        </pc:sldMkLst>
      </pc:sldChg>
      <pc:sldChg chg="addSp modSp add mod">
        <pc:chgData name="Cerqueira Paulo" userId="b898f808-dcb6-4d93-8f4e-d9cadce0675b" providerId="ADAL" clId="{B929A078-0570-4A5D-8E57-31B83AE62980}" dt="2021-09-03T12:00:42.913" v="808"/>
        <pc:sldMkLst>
          <pc:docMk/>
          <pc:sldMk cId="3654512645" sldId="318"/>
        </pc:sldMkLst>
        <pc:spChg chg="mod">
          <ac:chgData name="Cerqueira Paulo" userId="b898f808-dcb6-4d93-8f4e-d9cadce0675b" providerId="ADAL" clId="{B929A078-0570-4A5D-8E57-31B83AE62980}" dt="2021-09-03T12:00:20.431" v="807"/>
          <ac:spMkLst>
            <pc:docMk/>
            <pc:sldMk cId="3654512645" sldId="318"/>
            <ac:spMk id="4" creationId="{CEB89DBB-5F5A-E842-BC13-BE19554F73E9}"/>
          </ac:spMkLst>
        </pc:spChg>
        <pc:spChg chg="mod">
          <ac:chgData name="Cerqueira Paulo" userId="b898f808-dcb6-4d93-8f4e-d9cadce0675b" providerId="ADAL" clId="{B929A078-0570-4A5D-8E57-31B83AE62980}" dt="2021-09-03T12:00:42.913" v="808"/>
          <ac:spMkLst>
            <pc:docMk/>
            <pc:sldMk cId="3654512645" sldId="318"/>
            <ac:spMk id="5" creationId="{3889EDAA-646A-964E-93DD-C950398041BD}"/>
          </ac:spMkLst>
        </pc:spChg>
        <pc:spChg chg="add mod">
          <ac:chgData name="Cerqueira Paulo" userId="b898f808-dcb6-4d93-8f4e-d9cadce0675b" providerId="ADAL" clId="{B929A078-0570-4A5D-8E57-31B83AE62980}" dt="2021-09-03T11:59:00.540" v="799"/>
          <ac:spMkLst>
            <pc:docMk/>
            <pc:sldMk cId="3654512645" sldId="318"/>
            <ac:spMk id="8" creationId="{761080A9-79BD-43B7-ADEB-11CADF870BE5}"/>
          </ac:spMkLst>
        </pc:spChg>
        <pc:spChg chg="add mod">
          <ac:chgData name="Cerqueira Paulo" userId="b898f808-dcb6-4d93-8f4e-d9cadce0675b" providerId="ADAL" clId="{B929A078-0570-4A5D-8E57-31B83AE62980}" dt="2021-09-03T11:59:11.023" v="800"/>
          <ac:spMkLst>
            <pc:docMk/>
            <pc:sldMk cId="3654512645" sldId="318"/>
            <ac:spMk id="9" creationId="{E7ADBAD3-8C1B-4C5D-B40F-EFFC13B42AED}"/>
          </ac:spMkLst>
        </pc:spChg>
        <pc:spChg chg="add mod">
          <ac:chgData name="Cerqueira Paulo" userId="b898f808-dcb6-4d93-8f4e-d9cadce0675b" providerId="ADAL" clId="{B929A078-0570-4A5D-8E57-31B83AE62980}" dt="2021-09-03T11:59:22.406" v="801"/>
          <ac:spMkLst>
            <pc:docMk/>
            <pc:sldMk cId="3654512645" sldId="318"/>
            <ac:spMk id="10" creationId="{8BE3B505-05D2-4DAC-BCD0-0FC46C469D26}"/>
          </ac:spMkLst>
        </pc:spChg>
        <pc:spChg chg="add mod">
          <ac:chgData name="Cerqueira Paulo" userId="b898f808-dcb6-4d93-8f4e-d9cadce0675b" providerId="ADAL" clId="{B929A078-0570-4A5D-8E57-31B83AE62980}" dt="2021-09-03T11:59:35.613" v="802"/>
          <ac:spMkLst>
            <pc:docMk/>
            <pc:sldMk cId="3654512645" sldId="318"/>
            <ac:spMk id="11" creationId="{F13690D5-AD3F-4B00-91A9-374854FC9D42}"/>
          </ac:spMkLst>
        </pc:spChg>
        <pc:spChg chg="add mod">
          <ac:chgData name="Cerqueira Paulo" userId="b898f808-dcb6-4d93-8f4e-d9cadce0675b" providerId="ADAL" clId="{B929A078-0570-4A5D-8E57-31B83AE62980}" dt="2021-09-03T11:59:48.817" v="803"/>
          <ac:spMkLst>
            <pc:docMk/>
            <pc:sldMk cId="3654512645" sldId="318"/>
            <ac:spMk id="12" creationId="{800A4D62-2401-4B46-8AF0-2B6AB9D49F3A}"/>
          </ac:spMkLst>
        </pc:spChg>
        <pc:spChg chg="add mod">
          <ac:chgData name="Cerqueira Paulo" userId="b898f808-dcb6-4d93-8f4e-d9cadce0675b" providerId="ADAL" clId="{B929A078-0570-4A5D-8E57-31B83AE62980}" dt="2021-09-03T11:59:56.792" v="804"/>
          <ac:spMkLst>
            <pc:docMk/>
            <pc:sldMk cId="3654512645" sldId="318"/>
            <ac:spMk id="13" creationId="{383BE7D6-FAEA-485C-B011-8CDF4BB4A284}"/>
          </ac:spMkLst>
        </pc:spChg>
        <pc:spChg chg="add mod">
          <ac:chgData name="Cerqueira Paulo" userId="b898f808-dcb6-4d93-8f4e-d9cadce0675b" providerId="ADAL" clId="{B929A078-0570-4A5D-8E57-31B83AE62980}" dt="2021-09-03T12:00:05.964" v="805"/>
          <ac:spMkLst>
            <pc:docMk/>
            <pc:sldMk cId="3654512645" sldId="318"/>
            <ac:spMk id="14" creationId="{A9F37470-3EE6-4786-A4CE-E86292A13F3E}"/>
          </ac:spMkLst>
        </pc:spChg>
        <pc:spChg chg="add mod">
          <ac:chgData name="Cerqueira Paulo" userId="b898f808-dcb6-4d93-8f4e-d9cadce0675b" providerId="ADAL" clId="{B929A078-0570-4A5D-8E57-31B83AE62980}" dt="2021-09-03T12:00:14.080" v="806"/>
          <ac:spMkLst>
            <pc:docMk/>
            <pc:sldMk cId="3654512645" sldId="318"/>
            <ac:spMk id="15" creationId="{B0141D4B-9B22-4B71-9B5B-1A46E5158770}"/>
          </ac:spMkLst>
        </pc:spChg>
        <pc:picChg chg="add mod">
          <ac:chgData name="Cerqueira Paulo" userId="b898f808-dcb6-4d93-8f4e-d9cadce0675b" providerId="ADAL" clId="{B929A078-0570-4A5D-8E57-31B83AE62980}" dt="2021-09-03T11:58:42.229" v="797"/>
          <ac:picMkLst>
            <pc:docMk/>
            <pc:sldMk cId="3654512645" sldId="318"/>
            <ac:picMk id="6" creationId="{5E0BA321-52B8-475B-A229-635D8CA83723}"/>
          </ac:picMkLst>
        </pc:picChg>
        <pc:picChg chg="add mod">
          <ac:chgData name="Cerqueira Paulo" userId="b898f808-dcb6-4d93-8f4e-d9cadce0675b" providerId="ADAL" clId="{B929A078-0570-4A5D-8E57-31B83AE62980}" dt="2021-09-03T11:58:50.966" v="798"/>
          <ac:picMkLst>
            <pc:docMk/>
            <pc:sldMk cId="3654512645" sldId="318"/>
            <ac:picMk id="7" creationId="{27301226-D175-4211-BF0E-0FFB9ADE9927}"/>
          </ac:picMkLst>
        </pc:picChg>
      </pc:sldChg>
      <pc:sldMasterChg chg="modSldLayout">
        <pc:chgData name="Cerqueira Paulo" userId="b898f808-dcb6-4d93-8f4e-d9cadce0675b" providerId="ADAL" clId="{B929A078-0570-4A5D-8E57-31B83AE62980}" dt="2021-09-03T10:37:06.545" v="183"/>
        <pc:sldMasterMkLst>
          <pc:docMk/>
          <pc:sldMasterMk cId="1857270058" sldId="2147483648"/>
        </pc:sldMasterMkLst>
        <pc:sldLayoutChg chg="setBg">
          <pc:chgData name="Cerqueira Paulo" userId="b898f808-dcb6-4d93-8f4e-d9cadce0675b" providerId="ADAL" clId="{B929A078-0570-4A5D-8E57-31B83AE62980}" dt="2021-09-03T10:37:06.545" v="183"/>
          <pc:sldLayoutMkLst>
            <pc:docMk/>
            <pc:sldMasterMk cId="1857270058" sldId="2147483648"/>
            <pc:sldLayoutMk cId="4107432115" sldId="2147483655"/>
          </pc:sldLayoutMkLst>
        </pc:sldLayoutChg>
        <pc:sldLayoutChg chg="setBg">
          <pc:chgData name="Cerqueira Paulo" userId="b898f808-dcb6-4d93-8f4e-d9cadce0675b" providerId="ADAL" clId="{B929A078-0570-4A5D-8E57-31B83AE62980}" dt="2021-09-03T10:37:06.545" v="183"/>
          <pc:sldLayoutMkLst>
            <pc:docMk/>
            <pc:sldMasterMk cId="1857270058" sldId="2147483648"/>
            <pc:sldLayoutMk cId="2513699271" sldId="2147483670"/>
          </pc:sldLayoutMkLst>
        </pc:sldLayoutChg>
        <pc:sldLayoutChg chg="setBg">
          <pc:chgData name="Cerqueira Paulo" userId="b898f808-dcb6-4d93-8f4e-d9cadce0675b" providerId="ADAL" clId="{B929A078-0570-4A5D-8E57-31B83AE62980}" dt="2021-09-03T10:37:06.545" v="183"/>
          <pc:sldLayoutMkLst>
            <pc:docMk/>
            <pc:sldMasterMk cId="1857270058" sldId="2147483648"/>
            <pc:sldLayoutMk cId="3515043752" sldId="2147483703"/>
          </pc:sldLayoutMkLst>
        </pc:sldLayoutChg>
        <pc:sldLayoutChg chg="setBg">
          <pc:chgData name="Cerqueira Paulo" userId="b898f808-dcb6-4d93-8f4e-d9cadce0675b" providerId="ADAL" clId="{B929A078-0570-4A5D-8E57-31B83AE62980}" dt="2021-09-03T10:37:06.545" v="183"/>
          <pc:sldLayoutMkLst>
            <pc:docMk/>
            <pc:sldMasterMk cId="1857270058" sldId="2147483648"/>
            <pc:sldLayoutMk cId="1347527317" sldId="2147483704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4FF8354-B72C-0840-B62D-0407127DD0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6C7020-8C0D-2E4F-8569-FDBE88669C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EE58ED-F228-814D-9381-DFB53C424F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A9CA7-FA62-FE49-9AAB-9043B98479A3}" type="slidenum">
              <a:rPr lang="cs-CZ" smtClean="0"/>
              <a:t>‹#›</a:t>
            </a:fld>
            <a:endParaRPr lang="cs-CZ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905E240-E183-004E-8B2E-67B8090845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6724E-A397-294F-93D2-BFFAAEF6FD06}" type="datetimeFigureOut">
              <a:rPr lang="cs-CZ" smtClean="0"/>
              <a:t>30.01.2023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2007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1D4C5-0309-5540-91AD-F3175AEE8222}" type="datetimeFigureOut">
              <a:rPr lang="cs-CZ" smtClean="0"/>
              <a:t>30.01.2023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ED155-5195-5E45-B8E3-DB3428FAD7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7716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neg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6C4DA5-B046-A140-A5C0-789DA8C58F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34636" y="451484"/>
            <a:ext cx="1306760" cy="946891"/>
          </a:xfrm>
          <a:prstGeom prst="rect">
            <a:avLst/>
          </a:prstGeom>
        </p:spPr>
      </p:pic>
      <p:sp>
        <p:nvSpPr>
          <p:cNvPr id="19" name="Rechtwinkliges Dreieck 38">
            <a:extLst>
              <a:ext uri="{FF2B5EF4-FFF2-40B4-BE49-F238E27FC236}">
                <a16:creationId xmlns:a16="http://schemas.microsoft.com/office/drawing/2014/main" id="{07A914B7-D03D-C04C-87EC-95BC016442E5}"/>
              </a:ext>
            </a:extLst>
          </p:cNvPr>
          <p:cNvSpPr/>
          <p:nvPr userDrawn="1"/>
        </p:nvSpPr>
        <p:spPr>
          <a:xfrm>
            <a:off x="4761" y="5400040"/>
            <a:ext cx="230982" cy="60613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Rechtwinkliges Dreieck 39">
            <a:extLst>
              <a:ext uri="{FF2B5EF4-FFF2-40B4-BE49-F238E27FC236}">
                <a16:creationId xmlns:a16="http://schemas.microsoft.com/office/drawing/2014/main" id="{D89FD456-9C6D-0048-9121-5E25E69B0938}"/>
              </a:ext>
            </a:extLst>
          </p:cNvPr>
          <p:cNvSpPr/>
          <p:nvPr userDrawn="1"/>
        </p:nvSpPr>
        <p:spPr>
          <a:xfrm>
            <a:off x="4761" y="4591219"/>
            <a:ext cx="230982" cy="606136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Rechtwinkliges Dreieck 29">
            <a:extLst>
              <a:ext uri="{FF2B5EF4-FFF2-40B4-BE49-F238E27FC236}">
                <a16:creationId xmlns:a16="http://schemas.microsoft.com/office/drawing/2014/main" id="{90B3D8AC-2EF2-8E4B-993F-2F0A9920174F}"/>
              </a:ext>
            </a:extLst>
          </p:cNvPr>
          <p:cNvSpPr/>
          <p:nvPr userDrawn="1"/>
        </p:nvSpPr>
        <p:spPr>
          <a:xfrm>
            <a:off x="4761" y="3772239"/>
            <a:ext cx="230982" cy="60613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FD2FC637-4AAC-5949-87D3-E1A2CF35FA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0" y="3772239"/>
            <a:ext cx="3464560" cy="606136"/>
          </a:xfrm>
          <a:prstGeom prst="parallelogram">
            <a:avLst>
              <a:gd name="adj" fmla="val 30844"/>
            </a:avLst>
          </a:prstGeom>
          <a:gradFill>
            <a:gsLst>
              <a:gs pos="37000">
                <a:srgbClr val="0090D7"/>
              </a:gs>
              <a:gs pos="3000">
                <a:schemeClr val="accent2"/>
              </a:gs>
              <a:gs pos="100000">
                <a:schemeClr val="accent1"/>
              </a:gs>
            </a:gsLst>
            <a:lin ang="10800000" scaled="0"/>
          </a:gradFill>
          <a:ln w="3175">
            <a:noFill/>
          </a:ln>
        </p:spPr>
        <p:txBody>
          <a:bodyPr wrap="square" lIns="108000" tIns="64800" bIns="46800" anchor="t">
            <a:noAutofit/>
          </a:bodyPr>
          <a:lstStyle>
            <a:lvl1pPr marL="0" indent="0" algn="l">
              <a:lnSpc>
                <a:spcPct val="100000"/>
              </a:lnSpc>
              <a:defRPr sz="100" cap="all" spc="10" baseline="0">
                <a:noFill/>
                <a:latin typeface="+mn-lt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23" name="Textplatzhalter 5">
            <a:extLst>
              <a:ext uri="{FF2B5EF4-FFF2-40B4-BE49-F238E27FC236}">
                <a16:creationId xmlns:a16="http://schemas.microsoft.com/office/drawing/2014/main" id="{F73A29B1-D940-5C4F-8554-DABBE603F1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-4" y="4591220"/>
            <a:ext cx="6878323" cy="606136"/>
          </a:xfrm>
          <a:prstGeom prst="parallelogram">
            <a:avLst>
              <a:gd name="adj" fmla="val 30844"/>
            </a:avLst>
          </a:prstGeom>
          <a:gradFill flip="none" rotWithShape="1">
            <a:gsLst>
              <a:gs pos="37000">
                <a:srgbClr val="0090D7"/>
              </a:gs>
              <a:gs pos="100000">
                <a:schemeClr val="accent2"/>
              </a:gs>
              <a:gs pos="3000">
                <a:schemeClr val="accent1"/>
              </a:gs>
            </a:gsLst>
            <a:lin ang="0" scaled="1"/>
            <a:tileRect/>
          </a:gradFill>
          <a:ln w="3175">
            <a:noFill/>
          </a:ln>
        </p:spPr>
        <p:txBody>
          <a:bodyPr wrap="square" lIns="108000" tIns="64800" bIns="46800" anchor="t">
            <a:noAutofit/>
          </a:bodyPr>
          <a:lstStyle>
            <a:lvl1pPr marL="0" indent="0" algn="l">
              <a:lnSpc>
                <a:spcPct val="100000"/>
              </a:lnSpc>
              <a:defRPr sz="100" cap="all" spc="10" baseline="0">
                <a:noFill/>
                <a:latin typeface="+mn-lt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24" name="Textplatzhalter 5">
            <a:extLst>
              <a:ext uri="{FF2B5EF4-FFF2-40B4-BE49-F238E27FC236}">
                <a16:creationId xmlns:a16="http://schemas.microsoft.com/office/drawing/2014/main" id="{46541A8C-CD4A-FF44-B444-2998805DE4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flipH="1">
            <a:off x="-4" y="5400040"/>
            <a:ext cx="5466084" cy="606136"/>
          </a:xfrm>
          <a:prstGeom prst="parallelogram">
            <a:avLst>
              <a:gd name="adj" fmla="val 30844"/>
            </a:avLst>
          </a:prstGeom>
          <a:gradFill>
            <a:gsLst>
              <a:gs pos="37000">
                <a:srgbClr val="0090D7"/>
              </a:gs>
              <a:gs pos="3000">
                <a:schemeClr val="accent2"/>
              </a:gs>
              <a:gs pos="100000">
                <a:schemeClr val="accent1"/>
              </a:gs>
            </a:gsLst>
            <a:lin ang="10800000" scaled="1"/>
          </a:gradFill>
          <a:ln w="3175">
            <a:noFill/>
          </a:ln>
        </p:spPr>
        <p:txBody>
          <a:bodyPr wrap="square" lIns="108000" tIns="64800" bIns="46800" anchor="t">
            <a:noAutofit/>
          </a:bodyPr>
          <a:lstStyle>
            <a:lvl1pPr marL="0" indent="0" algn="l">
              <a:lnSpc>
                <a:spcPct val="100000"/>
              </a:lnSpc>
              <a:defRPr sz="100" cap="all" spc="10" baseline="0">
                <a:noFill/>
                <a:latin typeface="+mn-lt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25" name="Textplatzhalter 10">
            <a:extLst>
              <a:ext uri="{FF2B5EF4-FFF2-40B4-BE49-F238E27FC236}">
                <a16:creationId xmlns:a16="http://schemas.microsoft.com/office/drawing/2014/main" id="{8A911AAD-1AF4-794E-B655-98D738C9CD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60408" y="4643325"/>
            <a:ext cx="7025912" cy="4124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cap="all" baseline="0">
                <a:solidFill>
                  <a:schemeClr val="accent4"/>
                </a:solidFill>
                <a:latin typeface="Intro Bold" panose="02000000000000000000" pitchFamily="2" charset="77"/>
              </a:defRPr>
            </a:lvl1pPr>
          </a:lstStyle>
          <a:p>
            <a:r>
              <a:rPr lang="de-DE" dirty="0"/>
              <a:t>TITLE OF THE PRESENTATION</a:t>
            </a:r>
          </a:p>
        </p:txBody>
      </p:sp>
      <p:sp>
        <p:nvSpPr>
          <p:cNvPr id="26" name="Textplatzhalter 11">
            <a:extLst>
              <a:ext uri="{FF2B5EF4-FFF2-40B4-BE49-F238E27FC236}">
                <a16:creationId xmlns:a16="http://schemas.microsoft.com/office/drawing/2014/main" id="{15DBAD14-5DED-0644-A789-3D4E8693C5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60408" y="5446278"/>
            <a:ext cx="6446792" cy="45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cap="all" baseline="0">
                <a:solidFill>
                  <a:schemeClr val="accent4"/>
                </a:solidFill>
                <a:latin typeface="Intro Bold" panose="02000000000000000000" pitchFamily="2" charset="77"/>
              </a:defRPr>
            </a:lvl1pPr>
          </a:lstStyle>
          <a:p>
            <a:r>
              <a:rPr lang="de-DE" dirty="0"/>
              <a:t>LOREM IPSUM DOLOR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89A0235A-63CC-DE47-9406-B3DDAEAA5E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591885"/>
            <a:ext cx="3125401" cy="26611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05418A"/>
                </a:solidFill>
                <a:latin typeface="Intro Bold" panose="02000000000000000000" pitchFamily="2" charset="77"/>
              </a:defRPr>
            </a:lvl1pPr>
          </a:lstStyle>
          <a:p>
            <a:fld id="{DEA447EE-40F2-0B4B-BA48-2ECC9F2E281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7432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 userDrawn="1">
          <p15:clr>
            <a:srgbClr val="FBAE40"/>
          </p15:clr>
        </p15:guide>
        <p15:guide id="2" pos="7401" userDrawn="1">
          <p15:clr>
            <a:srgbClr val="FBAE40"/>
          </p15:clr>
        </p15:guide>
        <p15:guide id="3" orient="horz" pos="3974" userDrawn="1">
          <p15:clr>
            <a:srgbClr val="FBAE40"/>
          </p15:clr>
        </p15:guide>
        <p15:guide id="4" orient="horz" pos="27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96A434D-E780-764C-BA78-F3AD29DD88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447EE-40F2-0B4B-BA48-2ECC9F2E281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F5318908-0494-1344-B5F1-21B25327D3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63" y="405700"/>
            <a:ext cx="9556110" cy="4595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cap="all" baseline="0">
                <a:solidFill>
                  <a:srgbClr val="05418A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cs-CZ" dirty="0"/>
              <a:t>HEADLINE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7740D51E-6122-904B-8CBD-C178B25B08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399" y="912479"/>
            <a:ext cx="9525873" cy="389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cap="all" baseline="0">
                <a:solidFill>
                  <a:srgbClr val="192851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en-US" dirty="0"/>
              <a:t>SUBHEADLINE</a:t>
            </a:r>
            <a:endParaRPr lang="cs-CZ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6D8751-2CCF-1E40-8AF6-F8F2893732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34636" y="451484"/>
            <a:ext cx="1306760" cy="94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72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orient="horz" pos="278">
          <p15:clr>
            <a:srgbClr val="FBAE40"/>
          </p15:clr>
        </p15:guide>
        <p15:guide id="3" pos="7401">
          <p15:clr>
            <a:srgbClr val="FBAE40"/>
          </p15:clr>
        </p15:guide>
        <p15:guide id="4" orient="horz" pos="1162">
          <p15:clr>
            <a:srgbClr val="FBAE40"/>
          </p15:clr>
        </p15:guide>
        <p15:guide id="5" orient="horz" pos="397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2">
            <a:extLst>
              <a:ext uri="{FF2B5EF4-FFF2-40B4-BE49-F238E27FC236}">
                <a16:creationId xmlns:a16="http://schemas.microsoft.com/office/drawing/2014/main" id="{31FC1883-528E-1548-B7C0-14C088464EF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088000" y="0"/>
            <a:ext cx="4104000" cy="6539697"/>
          </a:xfrm>
          <a:prstGeom prst="rect">
            <a:avLst/>
          </a:prstGeom>
          <a:solidFill>
            <a:schemeClr val="accent6"/>
          </a:solidFill>
        </p:spPr>
        <p:txBody>
          <a:bodyPr lIns="360000" tIns="1872000" anchor="t">
            <a:normAutofit/>
          </a:bodyPr>
          <a:lstStyle>
            <a:lvl1pPr marL="0" indent="0">
              <a:spcBef>
                <a:spcPts val="0"/>
              </a:spcBef>
              <a:buNone/>
              <a:defRPr sz="1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dirty="0"/>
              <a:t>Click icon to insert picture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96A434D-E780-764C-BA78-F3AD29DD88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447EE-40F2-0B4B-BA48-2ECC9F2E281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BB5102-26D0-FB4F-AA42-2B207525A2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4" y="1819275"/>
            <a:ext cx="7200000" cy="44894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71463" indent="-26035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33400" indent="-261938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806450" indent="-27305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066800" indent="-26035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737740C1-A6FF-E947-A656-72D548E92B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63" y="405700"/>
            <a:ext cx="9556110" cy="4595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cap="all" baseline="0">
                <a:solidFill>
                  <a:srgbClr val="05418A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cs-CZ" dirty="0"/>
              <a:t>HEADLINE</a:t>
            </a:r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D3407B53-50B0-A245-8E8A-51E9B08F22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399" y="912479"/>
            <a:ext cx="9525873" cy="389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cap="all" baseline="0">
                <a:solidFill>
                  <a:srgbClr val="192851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en-US" dirty="0"/>
              <a:t>SUBHEADLINE</a:t>
            </a:r>
            <a:endParaRPr lang="cs-CZ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6FABFB-EAB7-E846-9661-B8477DD349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34636" y="451484"/>
            <a:ext cx="1306760" cy="94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61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orient="horz" pos="278">
          <p15:clr>
            <a:srgbClr val="FBAE40"/>
          </p15:clr>
        </p15:guide>
        <p15:guide id="3" pos="7401">
          <p15:clr>
            <a:srgbClr val="FBAE40"/>
          </p15:clr>
        </p15:guide>
        <p15:guide id="4" orient="horz" pos="1162">
          <p15:clr>
            <a:srgbClr val="FBAE40"/>
          </p15:clr>
        </p15:guide>
        <p15:guide id="5" orient="horz" pos="3974">
          <p15:clr>
            <a:srgbClr val="FBAE40"/>
          </p15:clr>
        </p15:guide>
        <p15:guide id="6" pos="5087" userDrawn="1">
          <p15:clr>
            <a:srgbClr val="FBAE40"/>
          </p15:clr>
        </p15:guide>
        <p15:guide id="7" pos="481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2">
            <a:extLst>
              <a:ext uri="{FF2B5EF4-FFF2-40B4-BE49-F238E27FC236}">
                <a16:creationId xmlns:a16="http://schemas.microsoft.com/office/drawing/2014/main" id="{31FC1883-528E-1548-B7C0-14C088464EF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25352" y="0"/>
            <a:ext cx="5866648" cy="6539697"/>
          </a:xfrm>
          <a:prstGeom prst="rect">
            <a:avLst/>
          </a:prstGeom>
          <a:solidFill>
            <a:schemeClr val="accent6"/>
          </a:solidFill>
        </p:spPr>
        <p:txBody>
          <a:bodyPr lIns="360000" tIns="1872000" anchor="t">
            <a:normAutofit/>
          </a:bodyPr>
          <a:lstStyle>
            <a:lvl1pPr marL="0" indent="0">
              <a:spcBef>
                <a:spcPts val="0"/>
              </a:spcBef>
              <a:buNone/>
              <a:defRPr sz="1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dirty="0"/>
              <a:t>Click icon to insert picture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96A434D-E780-764C-BA78-F3AD29DD88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447EE-40F2-0B4B-BA48-2ECC9F2E281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BB5102-26D0-FB4F-AA42-2B207525A2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4" y="1819275"/>
            <a:ext cx="5436736" cy="44894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71463" indent="-26035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33400" indent="-261938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806450" indent="-27305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066800" indent="-26035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2CFBCD21-0441-F54C-879F-5DB2B20E70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63" y="405700"/>
            <a:ext cx="9556110" cy="4595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cap="all" baseline="0">
                <a:solidFill>
                  <a:srgbClr val="05418A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cs-CZ" dirty="0"/>
              <a:t>HEADLINE</a:t>
            </a:r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0D725113-D5F5-FE49-B136-5D96A84E3A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399" y="912479"/>
            <a:ext cx="9525873" cy="389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cap="all" baseline="0">
                <a:solidFill>
                  <a:srgbClr val="192851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en-US" dirty="0"/>
              <a:t>SUBHEADLINE</a:t>
            </a:r>
            <a:endParaRPr lang="cs-CZ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A0DE93-26D6-464D-B3A3-A6FDBDB1AD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34636" y="451484"/>
            <a:ext cx="1306760" cy="94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29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orient="horz" pos="278">
          <p15:clr>
            <a:srgbClr val="FBAE40"/>
          </p15:clr>
        </p15:guide>
        <p15:guide id="3" pos="7401">
          <p15:clr>
            <a:srgbClr val="FBAE40"/>
          </p15:clr>
        </p15:guide>
        <p15:guide id="4" orient="horz" pos="1162">
          <p15:clr>
            <a:srgbClr val="FBAE40"/>
          </p15:clr>
        </p15:guide>
        <p15:guide id="5" orient="horz" pos="3974">
          <p15:clr>
            <a:srgbClr val="FBAE40"/>
          </p15:clr>
        </p15:guide>
        <p15:guide id="6" pos="3976" userDrawn="1">
          <p15:clr>
            <a:srgbClr val="FBAE40"/>
          </p15:clr>
        </p15:guide>
        <p15:guide id="7" pos="370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2">
            <a:extLst>
              <a:ext uri="{FF2B5EF4-FFF2-40B4-BE49-F238E27FC236}">
                <a16:creationId xmlns:a16="http://schemas.microsoft.com/office/drawing/2014/main" id="{31FC1883-528E-1548-B7C0-14C088464EF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548188" y="0"/>
            <a:ext cx="7643812" cy="6539697"/>
          </a:xfrm>
          <a:prstGeom prst="rect">
            <a:avLst/>
          </a:prstGeom>
          <a:solidFill>
            <a:schemeClr val="accent6"/>
          </a:solidFill>
        </p:spPr>
        <p:txBody>
          <a:bodyPr lIns="360000" tIns="1872000" anchor="t">
            <a:normAutofit/>
          </a:bodyPr>
          <a:lstStyle>
            <a:lvl1pPr marL="0" indent="0">
              <a:spcBef>
                <a:spcPts val="0"/>
              </a:spcBef>
              <a:buNone/>
              <a:defRPr sz="1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dirty="0"/>
              <a:t>Click icon to insert picture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96A434D-E780-764C-BA78-F3AD29DD88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447EE-40F2-0B4B-BA48-2ECC9F2E281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BB5102-26D0-FB4F-AA42-2B207525A2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4" y="1819275"/>
            <a:ext cx="3661086" cy="44894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71463" indent="-26035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33400" indent="-261938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806450" indent="-27305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066800" indent="-26035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8C57BA5A-939E-6A4F-82C3-4F8A0B6590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63" y="405700"/>
            <a:ext cx="3697225" cy="4595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cap="all" baseline="0">
                <a:solidFill>
                  <a:srgbClr val="05418A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cs-CZ" dirty="0"/>
              <a:t>HEADLINE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3B074A18-211C-034A-9E96-169EBEF7BA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399" y="912479"/>
            <a:ext cx="3697225" cy="6269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cap="all" baseline="0">
                <a:solidFill>
                  <a:srgbClr val="192851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en-US" dirty="0"/>
              <a:t>SUBHEADLINE</a:t>
            </a:r>
            <a:endParaRPr lang="cs-CZ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99D2FF-11C7-E24D-A1A1-F0A4D97513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34636" y="451484"/>
            <a:ext cx="1306760" cy="94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76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orient="horz" pos="278">
          <p15:clr>
            <a:srgbClr val="FBAE40"/>
          </p15:clr>
        </p15:guide>
        <p15:guide id="3" pos="7401">
          <p15:clr>
            <a:srgbClr val="FBAE40"/>
          </p15:clr>
        </p15:guide>
        <p15:guide id="4" orient="horz" pos="1162">
          <p15:clr>
            <a:srgbClr val="FBAE40"/>
          </p15:clr>
        </p15:guide>
        <p15:guide id="5" orient="horz" pos="3974">
          <p15:clr>
            <a:srgbClr val="FBAE40"/>
          </p15:clr>
        </p15:guide>
        <p15:guide id="6" pos="2865" userDrawn="1">
          <p15:clr>
            <a:srgbClr val="FBAE40"/>
          </p15:clr>
        </p15:guide>
        <p15:guide id="7" pos="2593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icture 1 n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2">
            <a:extLst>
              <a:ext uri="{FF2B5EF4-FFF2-40B4-BE49-F238E27FC236}">
                <a16:creationId xmlns:a16="http://schemas.microsoft.com/office/drawing/2014/main" id="{31FC1883-528E-1548-B7C0-14C088464EF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088000" y="0"/>
            <a:ext cx="4104000" cy="6539697"/>
          </a:xfrm>
          <a:prstGeom prst="rect">
            <a:avLst/>
          </a:prstGeom>
          <a:solidFill>
            <a:schemeClr val="accent6"/>
          </a:solidFill>
        </p:spPr>
        <p:txBody>
          <a:bodyPr lIns="360000" tIns="1872000" anchor="t">
            <a:normAutofit/>
          </a:bodyPr>
          <a:lstStyle>
            <a:lvl1pPr marL="0" indent="0">
              <a:spcBef>
                <a:spcPts val="0"/>
              </a:spcBef>
              <a:buNone/>
              <a:defRPr sz="1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dirty="0"/>
              <a:t>Click icon to insert picture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96A434D-E780-764C-BA78-F3AD29DD88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447EE-40F2-0B4B-BA48-2ECC9F2E281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BB5102-26D0-FB4F-AA42-2B207525A2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4" y="1819275"/>
            <a:ext cx="7200000" cy="44894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71463" indent="-26035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33400" indent="-261938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806450" indent="-27305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066800" indent="-26035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737740C1-A6FF-E947-A656-72D548E92B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63" y="405700"/>
            <a:ext cx="9556110" cy="4595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cap="all" baseline="0">
                <a:solidFill>
                  <a:srgbClr val="05418A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cs-CZ" dirty="0"/>
              <a:t>HEADLINE</a:t>
            </a:r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D3407B53-50B0-A245-8E8A-51E9B08F22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399" y="912479"/>
            <a:ext cx="9525873" cy="389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cap="all" baseline="0">
                <a:solidFill>
                  <a:srgbClr val="192851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en-US" dirty="0"/>
              <a:t>SUBHEADLINE</a:t>
            </a:r>
            <a:endParaRPr lang="cs-CZ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2E31A7-B9D2-374B-9B81-3FD3DF95F4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34320" y="451484"/>
            <a:ext cx="1307393" cy="94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75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orient="horz" pos="278">
          <p15:clr>
            <a:srgbClr val="FBAE40"/>
          </p15:clr>
        </p15:guide>
        <p15:guide id="3" pos="7401">
          <p15:clr>
            <a:srgbClr val="FBAE40"/>
          </p15:clr>
        </p15:guide>
        <p15:guide id="4" orient="horz" pos="1162">
          <p15:clr>
            <a:srgbClr val="FBAE40"/>
          </p15:clr>
        </p15:guide>
        <p15:guide id="5" orient="horz" pos="3974">
          <p15:clr>
            <a:srgbClr val="FBAE40"/>
          </p15:clr>
        </p15:guide>
        <p15:guide id="6" pos="5087">
          <p15:clr>
            <a:srgbClr val="FBAE40"/>
          </p15:clr>
        </p15:guide>
        <p15:guide id="7" pos="481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icture 2 n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2">
            <a:extLst>
              <a:ext uri="{FF2B5EF4-FFF2-40B4-BE49-F238E27FC236}">
                <a16:creationId xmlns:a16="http://schemas.microsoft.com/office/drawing/2014/main" id="{31FC1883-528E-1548-B7C0-14C088464EF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25352" y="0"/>
            <a:ext cx="5866648" cy="6539697"/>
          </a:xfrm>
          <a:prstGeom prst="rect">
            <a:avLst/>
          </a:prstGeom>
          <a:solidFill>
            <a:schemeClr val="accent6"/>
          </a:solidFill>
        </p:spPr>
        <p:txBody>
          <a:bodyPr lIns="360000" tIns="1872000" anchor="t">
            <a:normAutofit/>
          </a:bodyPr>
          <a:lstStyle>
            <a:lvl1pPr marL="0" indent="0">
              <a:spcBef>
                <a:spcPts val="0"/>
              </a:spcBef>
              <a:buNone/>
              <a:defRPr sz="1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dirty="0"/>
              <a:t>Click icon to insert picture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96A434D-E780-764C-BA78-F3AD29DD88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447EE-40F2-0B4B-BA48-2ECC9F2E281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BB5102-26D0-FB4F-AA42-2B207525A2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4" y="1819275"/>
            <a:ext cx="5436736" cy="44894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71463" indent="-26035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33400" indent="-261938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806450" indent="-27305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066800" indent="-26035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2CFBCD21-0441-F54C-879F-5DB2B20E70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63" y="405700"/>
            <a:ext cx="9556110" cy="4595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cap="all" baseline="0">
                <a:solidFill>
                  <a:srgbClr val="05418A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cs-CZ" dirty="0"/>
              <a:t>HEADLINE</a:t>
            </a:r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0D725113-D5F5-FE49-B136-5D96A84E3A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399" y="912479"/>
            <a:ext cx="9525873" cy="389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cap="all" baseline="0">
                <a:solidFill>
                  <a:srgbClr val="192851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en-US" dirty="0"/>
              <a:t>SUBHEADLINE</a:t>
            </a:r>
            <a:endParaRPr lang="cs-CZ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E4EAC5-EBE9-CC4B-9802-53A2889C26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34320" y="451484"/>
            <a:ext cx="1307393" cy="94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03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orient="horz" pos="278">
          <p15:clr>
            <a:srgbClr val="FBAE40"/>
          </p15:clr>
        </p15:guide>
        <p15:guide id="3" pos="7401">
          <p15:clr>
            <a:srgbClr val="FBAE40"/>
          </p15:clr>
        </p15:guide>
        <p15:guide id="4" orient="horz" pos="1162">
          <p15:clr>
            <a:srgbClr val="FBAE40"/>
          </p15:clr>
        </p15:guide>
        <p15:guide id="5" orient="horz" pos="3974">
          <p15:clr>
            <a:srgbClr val="FBAE40"/>
          </p15:clr>
        </p15:guide>
        <p15:guide id="6" pos="3976">
          <p15:clr>
            <a:srgbClr val="FBAE40"/>
          </p15:clr>
        </p15:guide>
        <p15:guide id="7" pos="370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icture 3 n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2">
            <a:extLst>
              <a:ext uri="{FF2B5EF4-FFF2-40B4-BE49-F238E27FC236}">
                <a16:creationId xmlns:a16="http://schemas.microsoft.com/office/drawing/2014/main" id="{31FC1883-528E-1548-B7C0-14C088464EF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548188" y="0"/>
            <a:ext cx="7643812" cy="6539697"/>
          </a:xfrm>
          <a:prstGeom prst="rect">
            <a:avLst/>
          </a:prstGeom>
          <a:solidFill>
            <a:schemeClr val="accent6"/>
          </a:solidFill>
        </p:spPr>
        <p:txBody>
          <a:bodyPr lIns="360000" tIns="1872000" anchor="t">
            <a:normAutofit/>
          </a:bodyPr>
          <a:lstStyle>
            <a:lvl1pPr marL="0" indent="0">
              <a:spcBef>
                <a:spcPts val="0"/>
              </a:spcBef>
              <a:buNone/>
              <a:defRPr sz="1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dirty="0"/>
              <a:t>Click icon to insert picture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96A434D-E780-764C-BA78-F3AD29DD88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447EE-40F2-0B4B-BA48-2ECC9F2E281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BB5102-26D0-FB4F-AA42-2B207525A2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4" y="1819275"/>
            <a:ext cx="3661086" cy="44894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71463" indent="-26035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33400" indent="-261938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806450" indent="-27305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066800" indent="-26035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8C57BA5A-939E-6A4F-82C3-4F8A0B6590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63" y="405700"/>
            <a:ext cx="3697225" cy="4595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cap="all" baseline="0">
                <a:solidFill>
                  <a:srgbClr val="05418A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cs-CZ" dirty="0"/>
              <a:t>HEADLINE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3B074A18-211C-034A-9E96-169EBEF7BA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399" y="912479"/>
            <a:ext cx="3697225" cy="6269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cap="all" baseline="0">
                <a:solidFill>
                  <a:srgbClr val="192851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en-US" dirty="0"/>
              <a:t>SUBHEADLINE</a:t>
            </a:r>
            <a:endParaRPr lang="cs-CZ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D09D60-4772-A643-B86B-189C3D635A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34320" y="451484"/>
            <a:ext cx="1307393" cy="94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149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orient="horz" pos="278">
          <p15:clr>
            <a:srgbClr val="FBAE40"/>
          </p15:clr>
        </p15:guide>
        <p15:guide id="3" pos="7401">
          <p15:clr>
            <a:srgbClr val="FBAE40"/>
          </p15:clr>
        </p15:guide>
        <p15:guide id="4" orient="horz" pos="1162">
          <p15:clr>
            <a:srgbClr val="FBAE40"/>
          </p15:clr>
        </p15:guide>
        <p15:guide id="5" orient="horz" pos="3974">
          <p15:clr>
            <a:srgbClr val="FBAE40"/>
          </p15:clr>
        </p15:guide>
        <p15:guide id="6" pos="2865">
          <p15:clr>
            <a:srgbClr val="FBAE40"/>
          </p15:clr>
        </p15:guide>
        <p15:guide id="7" pos="2593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ar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96A434D-E780-764C-BA78-F3AD29DD88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447EE-40F2-0B4B-BA48-2ECC9F2E281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BB5102-26D0-FB4F-AA42-2B207525A2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4" y="1819275"/>
            <a:ext cx="3661086" cy="44894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71463" indent="-26035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33400" indent="-261938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806450" indent="-27305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066800" indent="-26035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CCE27-0138-7348-86DF-EBA4EF89B49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548188" y="1819275"/>
            <a:ext cx="7200900" cy="44894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Aft>
                <a:spcPts val="1200"/>
              </a:spcAft>
              <a:buNone/>
              <a:defRPr sz="18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73050" indent="-273050">
              <a:lnSpc>
                <a:spcPct val="100000"/>
              </a:lnSpc>
              <a:spcAft>
                <a:spcPts val="1200"/>
              </a:spcAft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36575" indent="-263525">
              <a:lnSpc>
                <a:spcPct val="100000"/>
              </a:lnSpc>
              <a:spcAft>
                <a:spcPts val="1200"/>
              </a:spcAft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800100" indent="-263525">
              <a:lnSpc>
                <a:spcPct val="100000"/>
              </a:lnSpc>
              <a:spcAft>
                <a:spcPts val="1200"/>
              </a:spcAft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074738" indent="-274638">
              <a:lnSpc>
                <a:spcPct val="100000"/>
              </a:lnSpc>
              <a:spcAft>
                <a:spcPts val="1200"/>
              </a:spcAft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  <a:p>
            <a:pPr lvl="0"/>
            <a:endParaRPr lang="cs-CZ" dirty="0"/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192AFF1F-274B-0C43-89D1-28E0F79169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63" y="405700"/>
            <a:ext cx="9556110" cy="4595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cap="all" baseline="0">
                <a:solidFill>
                  <a:srgbClr val="05418A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cs-CZ" dirty="0"/>
              <a:t>HEADLINE</a:t>
            </a:r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0E04B3E1-8D59-6C41-AC44-4AED0B389F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399" y="912479"/>
            <a:ext cx="9525873" cy="389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cap="all" baseline="0">
                <a:solidFill>
                  <a:srgbClr val="192851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en-US" dirty="0"/>
              <a:t>SUBHEADLINE</a:t>
            </a:r>
            <a:endParaRPr lang="cs-CZ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16056F-A7F7-1848-86EE-8F7EF64FD0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34636" y="451484"/>
            <a:ext cx="1306760" cy="94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orient="horz" pos="278">
          <p15:clr>
            <a:srgbClr val="FBAE40"/>
          </p15:clr>
        </p15:guide>
        <p15:guide id="3" pos="7401">
          <p15:clr>
            <a:srgbClr val="FBAE40"/>
          </p15:clr>
        </p15:guide>
        <p15:guide id="4" orient="horz" pos="1162">
          <p15:clr>
            <a:srgbClr val="FBAE40"/>
          </p15:clr>
        </p15:guide>
        <p15:guide id="5" orient="horz" pos="3974">
          <p15:clr>
            <a:srgbClr val="FBAE40"/>
          </p15:clr>
        </p15:guide>
        <p15:guide id="6" pos="2865">
          <p15:clr>
            <a:srgbClr val="FBAE40"/>
          </p15:clr>
        </p15:guide>
        <p15:guide id="7" pos="2593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E913F1D-05F2-C748-9E80-08AB61CBF2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447EE-40F2-0B4B-BA48-2ECC9F2E281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EC3913FF-C077-BA48-859E-5CEE22B129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63" y="405700"/>
            <a:ext cx="9556110" cy="4595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cap="all" baseline="0">
                <a:solidFill>
                  <a:srgbClr val="05418A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cs-CZ" dirty="0"/>
              <a:t>HEADLINE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B9B9BF5-71E5-8C47-A1E5-FCB8658664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4" y="4155311"/>
            <a:ext cx="3608226" cy="21534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71463" indent="-26035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33400" indent="-261938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806450" indent="-27305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066800" indent="-26035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C19527E3-A159-774B-9509-7F4ABC79F7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91887" y="4155311"/>
            <a:ext cx="3608226" cy="21534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71463" indent="-26035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33400" indent="-261938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806450" indent="-27305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066800" indent="-26035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366B7591-B07B-7D44-AA8D-517A7B196F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40862" y="4155311"/>
            <a:ext cx="3608226" cy="21534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71463" indent="-26035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33400" indent="-261938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806450" indent="-27305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066800" indent="-26035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8E5A61F4-7513-FA42-A5A6-D72979D4E3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9399" y="1844675"/>
            <a:ext cx="3601741" cy="389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cap="all" baseline="0">
                <a:solidFill>
                  <a:srgbClr val="192851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en-US" dirty="0"/>
              <a:t>SUBHEADLINE</a:t>
            </a:r>
            <a:endParaRPr lang="cs-CZ" dirty="0"/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B3DC96FF-3C26-8447-A46E-9D3F10F626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91887" y="1844675"/>
            <a:ext cx="3601741" cy="389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cap="all" baseline="0">
                <a:solidFill>
                  <a:srgbClr val="192851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en-US" dirty="0"/>
              <a:t>SUBHEADLINE</a:t>
            </a:r>
            <a:endParaRPr lang="cs-CZ" dirty="0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BCA6FE7C-81F1-394F-BD9A-2C0F4C38C92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34259" y="1844675"/>
            <a:ext cx="3601741" cy="389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cap="all" baseline="0">
                <a:solidFill>
                  <a:srgbClr val="192851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en-US" dirty="0"/>
              <a:t>SUBHEADLINE</a:t>
            </a:r>
            <a:endParaRPr lang="cs-CZ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BE603DA-1B68-F44C-9ED1-64C7C8B23B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34636" y="451484"/>
            <a:ext cx="1306760" cy="94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19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orient="horz" pos="278">
          <p15:clr>
            <a:srgbClr val="FBAE40"/>
          </p15:clr>
        </p15:guide>
        <p15:guide id="3" pos="7401">
          <p15:clr>
            <a:srgbClr val="FBAE40"/>
          </p15:clr>
        </p15:guide>
        <p15:guide id="4" orient="horz" pos="1162">
          <p15:clr>
            <a:srgbClr val="FBAE40"/>
          </p15:clr>
        </p15:guide>
        <p15:guide id="5" orient="horz" pos="397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E913F1D-05F2-C748-9E80-08AB61CBF2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447EE-40F2-0B4B-BA48-2ECC9F2E281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4" name="Chart Placeholder 13">
            <a:extLst>
              <a:ext uri="{FF2B5EF4-FFF2-40B4-BE49-F238E27FC236}">
                <a16:creationId xmlns:a16="http://schemas.microsoft.com/office/drawing/2014/main" id="{F15FB304-E072-8740-841E-0F20E37136D3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42913" y="1412875"/>
            <a:ext cx="9540875" cy="4908550"/>
          </a:xfrm>
          <a:prstGeom prst="roundRect">
            <a:avLst>
              <a:gd name="adj" fmla="val 4047"/>
            </a:avLst>
          </a:prstGeom>
          <a:solidFill>
            <a:schemeClr val="accent1">
              <a:alpha val="2100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  <a:reflection endPos="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  <a:bevelB w="114300" prst="hardEdge"/>
          </a:sp3d>
        </p:spPr>
        <p:txBody>
          <a:bodyPr lIns="180000" tIns="180000" rIns="180000" bIns="180000"/>
          <a:lstStyle>
            <a:lvl1pPr marL="0" indent="0">
              <a:buNone/>
              <a:defRPr sz="1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968B79BC-411D-8149-BFF2-71CF557C3D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63" y="405700"/>
            <a:ext cx="9556110" cy="4595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cap="all" baseline="0">
                <a:solidFill>
                  <a:srgbClr val="05418A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cs-CZ" dirty="0"/>
              <a:t>HEADLINE</a:t>
            </a: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BD097ED4-3564-774C-99BF-55CAAB7B75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399" y="912479"/>
            <a:ext cx="9525873" cy="389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cap="all" baseline="0">
                <a:solidFill>
                  <a:srgbClr val="192851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en-US" dirty="0"/>
              <a:t>SUBHEADLINE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9131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orient="horz" pos="278">
          <p15:clr>
            <a:srgbClr val="FBAE40"/>
          </p15:clr>
        </p15:guide>
        <p15:guide id="3" pos="7401">
          <p15:clr>
            <a:srgbClr val="FBAE40"/>
          </p15:clr>
        </p15:guide>
        <p15:guide id="4" orient="horz" pos="890" userDrawn="1">
          <p15:clr>
            <a:srgbClr val="FBAE40"/>
          </p15:clr>
        </p15:guide>
        <p15:guide id="5" orient="horz" pos="3974">
          <p15:clr>
            <a:srgbClr val="FBAE40"/>
          </p15:clr>
        </p15:guide>
        <p15:guide id="6" orient="horz" pos="1412">
          <p15:clr>
            <a:srgbClr val="FBAE40"/>
          </p15:clr>
        </p15:guide>
        <p15:guide id="7" pos="628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89A0235A-63CC-DE47-9406-B3DDAEAA5E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591885"/>
            <a:ext cx="3125401" cy="26611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05418A"/>
                </a:solidFill>
                <a:latin typeface="Intro Bold" panose="02000000000000000000" pitchFamily="2" charset="77"/>
              </a:defRPr>
            </a:lvl1pPr>
          </a:lstStyle>
          <a:p>
            <a:fld id="{DEA447EE-40F2-0B4B-BA48-2ECC9F2E281D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FA6E3F2-F3D0-7B4C-94B5-22574F2D5F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34636" y="451484"/>
            <a:ext cx="1306760" cy="946890"/>
          </a:xfrm>
          <a:prstGeom prst="rect">
            <a:avLst/>
          </a:prstGeom>
        </p:spPr>
      </p:pic>
      <p:sp>
        <p:nvSpPr>
          <p:cNvPr id="13" name="Rechtwinkliges Dreieck 38">
            <a:extLst>
              <a:ext uri="{FF2B5EF4-FFF2-40B4-BE49-F238E27FC236}">
                <a16:creationId xmlns:a16="http://schemas.microsoft.com/office/drawing/2014/main" id="{8E6CFD2A-A183-0A4F-8016-4A9CF345D8A2}"/>
              </a:ext>
            </a:extLst>
          </p:cNvPr>
          <p:cNvSpPr/>
          <p:nvPr userDrawn="1"/>
        </p:nvSpPr>
        <p:spPr>
          <a:xfrm>
            <a:off x="4761" y="5400040"/>
            <a:ext cx="230982" cy="60613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htwinkliges Dreieck 39">
            <a:extLst>
              <a:ext uri="{FF2B5EF4-FFF2-40B4-BE49-F238E27FC236}">
                <a16:creationId xmlns:a16="http://schemas.microsoft.com/office/drawing/2014/main" id="{6BF5C0CB-8A61-C64F-92A8-2A3121FCD6F5}"/>
              </a:ext>
            </a:extLst>
          </p:cNvPr>
          <p:cNvSpPr/>
          <p:nvPr userDrawn="1"/>
        </p:nvSpPr>
        <p:spPr>
          <a:xfrm>
            <a:off x="4761" y="4591219"/>
            <a:ext cx="230982" cy="606136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htwinkliges Dreieck 29">
            <a:extLst>
              <a:ext uri="{FF2B5EF4-FFF2-40B4-BE49-F238E27FC236}">
                <a16:creationId xmlns:a16="http://schemas.microsoft.com/office/drawing/2014/main" id="{82BD23A2-3D6A-FD4E-8FF2-8AA20B4BA02C}"/>
              </a:ext>
            </a:extLst>
          </p:cNvPr>
          <p:cNvSpPr/>
          <p:nvPr userDrawn="1"/>
        </p:nvSpPr>
        <p:spPr>
          <a:xfrm>
            <a:off x="4761" y="3772239"/>
            <a:ext cx="230982" cy="60613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CC1B5F6D-C4F5-C143-88DC-66D0FE6C71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0" y="3772239"/>
            <a:ext cx="3464560" cy="606136"/>
          </a:xfrm>
          <a:prstGeom prst="parallelogram">
            <a:avLst>
              <a:gd name="adj" fmla="val 30844"/>
            </a:avLst>
          </a:prstGeom>
          <a:gradFill>
            <a:gsLst>
              <a:gs pos="37000">
                <a:srgbClr val="0090D7"/>
              </a:gs>
              <a:gs pos="3000">
                <a:schemeClr val="accent2"/>
              </a:gs>
              <a:gs pos="100000">
                <a:schemeClr val="accent1"/>
              </a:gs>
            </a:gsLst>
            <a:lin ang="10800000" scaled="0"/>
          </a:gradFill>
          <a:ln w="3175">
            <a:noFill/>
          </a:ln>
        </p:spPr>
        <p:txBody>
          <a:bodyPr wrap="square" lIns="108000" tIns="64800" bIns="46800" anchor="t">
            <a:noAutofit/>
          </a:bodyPr>
          <a:lstStyle>
            <a:lvl1pPr marL="0" indent="0" algn="l">
              <a:lnSpc>
                <a:spcPct val="100000"/>
              </a:lnSpc>
              <a:defRPr sz="100" cap="all" spc="10" baseline="0">
                <a:noFill/>
                <a:latin typeface="+mn-lt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8BBCFCE-151D-504A-8125-50E153F819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-4" y="4591220"/>
            <a:ext cx="6878323" cy="606136"/>
          </a:xfrm>
          <a:prstGeom prst="parallelogram">
            <a:avLst>
              <a:gd name="adj" fmla="val 30844"/>
            </a:avLst>
          </a:prstGeom>
          <a:gradFill flip="none" rotWithShape="1">
            <a:gsLst>
              <a:gs pos="37000">
                <a:srgbClr val="0090D7"/>
              </a:gs>
              <a:gs pos="100000">
                <a:schemeClr val="accent2"/>
              </a:gs>
              <a:gs pos="3000">
                <a:schemeClr val="accent1"/>
              </a:gs>
            </a:gsLst>
            <a:lin ang="0" scaled="1"/>
            <a:tileRect/>
          </a:gradFill>
          <a:ln w="3175">
            <a:noFill/>
          </a:ln>
        </p:spPr>
        <p:txBody>
          <a:bodyPr wrap="square" lIns="108000" tIns="64800" bIns="46800" anchor="t">
            <a:noAutofit/>
          </a:bodyPr>
          <a:lstStyle>
            <a:lvl1pPr marL="0" indent="0" algn="l">
              <a:lnSpc>
                <a:spcPct val="100000"/>
              </a:lnSpc>
              <a:defRPr sz="100" cap="all" spc="10" baseline="0">
                <a:noFill/>
                <a:latin typeface="+mn-lt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96F432E4-3808-6144-867D-6E0CD5CC4C2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flipH="1">
            <a:off x="-4" y="5400040"/>
            <a:ext cx="5466084" cy="606136"/>
          </a:xfrm>
          <a:prstGeom prst="parallelogram">
            <a:avLst>
              <a:gd name="adj" fmla="val 30844"/>
            </a:avLst>
          </a:prstGeom>
          <a:gradFill>
            <a:gsLst>
              <a:gs pos="37000">
                <a:srgbClr val="0090D7"/>
              </a:gs>
              <a:gs pos="3000">
                <a:schemeClr val="accent2"/>
              </a:gs>
              <a:gs pos="100000">
                <a:schemeClr val="accent1"/>
              </a:gs>
            </a:gsLst>
            <a:lin ang="10800000" scaled="1"/>
          </a:gradFill>
          <a:ln w="3175">
            <a:noFill/>
          </a:ln>
        </p:spPr>
        <p:txBody>
          <a:bodyPr wrap="square" lIns="108000" tIns="64800" bIns="46800" anchor="t">
            <a:noAutofit/>
          </a:bodyPr>
          <a:lstStyle>
            <a:lvl1pPr marL="0" indent="0" algn="l">
              <a:lnSpc>
                <a:spcPct val="100000"/>
              </a:lnSpc>
              <a:defRPr sz="100" cap="all" spc="10" baseline="0">
                <a:noFill/>
                <a:latin typeface="+mn-lt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27" name="Textplatzhalter 10">
            <a:extLst>
              <a:ext uri="{FF2B5EF4-FFF2-40B4-BE49-F238E27FC236}">
                <a16:creationId xmlns:a16="http://schemas.microsoft.com/office/drawing/2014/main" id="{DE151748-F0C4-6944-A667-3231FED4520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60408" y="4643325"/>
            <a:ext cx="7025912" cy="4124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cap="all" baseline="0">
                <a:solidFill>
                  <a:schemeClr val="accent4"/>
                </a:solidFill>
                <a:latin typeface="Intro Bold" panose="02000000000000000000" pitchFamily="2" charset="77"/>
              </a:defRPr>
            </a:lvl1pPr>
          </a:lstStyle>
          <a:p>
            <a:r>
              <a:rPr lang="de-DE" dirty="0"/>
              <a:t>TITLE OF THE PRESENTATION</a:t>
            </a:r>
          </a:p>
        </p:txBody>
      </p:sp>
      <p:sp>
        <p:nvSpPr>
          <p:cNvPr id="29" name="Textplatzhalter 11">
            <a:extLst>
              <a:ext uri="{FF2B5EF4-FFF2-40B4-BE49-F238E27FC236}">
                <a16:creationId xmlns:a16="http://schemas.microsoft.com/office/drawing/2014/main" id="{56A0605B-ED45-5D40-8BD6-961E57BC7C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60408" y="5446278"/>
            <a:ext cx="6446792" cy="45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cap="all" baseline="0">
                <a:solidFill>
                  <a:schemeClr val="accent4"/>
                </a:solidFill>
                <a:latin typeface="Intro Bold" panose="02000000000000000000" pitchFamily="2" charset="77"/>
              </a:defRPr>
            </a:lvl1pPr>
          </a:lstStyle>
          <a:p>
            <a:r>
              <a:rPr lang="de-DE" dirty="0"/>
              <a:t>LOREM IPSUM DOLOR</a:t>
            </a:r>
          </a:p>
        </p:txBody>
      </p:sp>
    </p:spTree>
    <p:extLst>
      <p:ext uri="{BB962C8B-B14F-4D97-AF65-F5344CB8AC3E}">
        <p14:creationId xmlns:p14="http://schemas.microsoft.com/office/powerpoint/2010/main" val="3515043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pos="7401">
          <p15:clr>
            <a:srgbClr val="FBAE40"/>
          </p15:clr>
        </p15:guide>
        <p15:guide id="3" orient="horz" pos="3974" userDrawn="1">
          <p15:clr>
            <a:srgbClr val="FBAE40"/>
          </p15:clr>
        </p15:guide>
        <p15:guide id="4" orient="horz" pos="27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E913F1D-05F2-C748-9E80-08AB61CBF2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447EE-40F2-0B4B-BA48-2ECC9F2E281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4" name="Chart Placeholder 13">
            <a:extLst>
              <a:ext uri="{FF2B5EF4-FFF2-40B4-BE49-F238E27FC236}">
                <a16:creationId xmlns:a16="http://schemas.microsoft.com/office/drawing/2014/main" id="{F15FB304-E072-8740-841E-0F20E37136D3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55613" y="1412875"/>
            <a:ext cx="5436736" cy="4895850"/>
          </a:xfrm>
          <a:prstGeom prst="roundRect">
            <a:avLst>
              <a:gd name="adj" fmla="val 4047"/>
            </a:avLst>
          </a:prstGeom>
          <a:solidFill>
            <a:schemeClr val="accent1">
              <a:alpha val="2100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  <a:reflection endPos="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  <a:bevelB w="114300" prst="hardEdge"/>
          </a:sp3d>
        </p:spPr>
        <p:txBody>
          <a:bodyPr lIns="180000" tIns="180000" rIns="180000" bIns="180000"/>
          <a:lstStyle>
            <a:lvl1pPr marL="0" indent="0">
              <a:buNone/>
              <a:defRPr sz="1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1B5EB85-7F45-F643-BA13-B6020F6E2F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12352" y="2241550"/>
            <a:ext cx="5436736" cy="406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71463" indent="-26035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33400" indent="-261938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806450" indent="-27305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066800" indent="-26035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A34E46A0-41E3-9542-8A94-BBB7D98122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63" y="405700"/>
            <a:ext cx="9556110" cy="4595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cap="all" baseline="0">
                <a:solidFill>
                  <a:srgbClr val="05418A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cs-CZ" dirty="0"/>
              <a:t>HEADLINE</a:t>
            </a:r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5DDD1935-2AEB-4341-9DFB-51925FF602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399" y="912479"/>
            <a:ext cx="9525873" cy="389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cap="all" baseline="0">
                <a:solidFill>
                  <a:srgbClr val="192851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en-US" dirty="0"/>
              <a:t>SUBHEADLINE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70024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orient="horz" pos="278">
          <p15:clr>
            <a:srgbClr val="FBAE40"/>
          </p15:clr>
        </p15:guide>
        <p15:guide id="3" pos="7401">
          <p15:clr>
            <a:srgbClr val="FBAE40"/>
          </p15:clr>
        </p15:guide>
        <p15:guide id="4" orient="horz" pos="890" userDrawn="1">
          <p15:clr>
            <a:srgbClr val="FBAE40"/>
          </p15:clr>
        </p15:guide>
        <p15:guide id="5" orient="horz" pos="3974">
          <p15:clr>
            <a:srgbClr val="FBAE40"/>
          </p15:clr>
        </p15:guide>
        <p15:guide id="6" orient="horz" pos="141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E913F1D-05F2-C748-9E80-08AB61CBF2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447EE-40F2-0B4B-BA48-2ECC9F2E281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ED41288C-B698-1540-B305-B1E68C7B73F1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442913" y="1412875"/>
            <a:ext cx="9556110" cy="4908551"/>
          </a:xfrm>
          <a:prstGeom prst="roundRect">
            <a:avLst>
              <a:gd name="adj" fmla="val 3741"/>
            </a:avLst>
          </a:prstGeom>
          <a:solidFill>
            <a:schemeClr val="accent1">
              <a:alpha val="2100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  <a:reflection endPos="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  <a:bevelB w="114300" prst="hardEdge"/>
          </a:sp3d>
        </p:spPr>
        <p:txBody>
          <a:bodyPr lIns="180000" tIns="180000" rIns="180000" bIns="180000"/>
          <a:lstStyle>
            <a:lvl1pPr marL="0" indent="0">
              <a:buNone/>
              <a:defRPr sz="1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5AB0C0C6-A904-B442-969E-2BAA10826D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63" y="405700"/>
            <a:ext cx="9556110" cy="4595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cap="all" baseline="0">
                <a:solidFill>
                  <a:srgbClr val="05418A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cs-CZ" dirty="0"/>
              <a:t>HEADLINE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6D548D9B-C1FB-E241-9E1A-DD77CA29AD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399" y="912479"/>
            <a:ext cx="9525873" cy="389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cap="all" baseline="0">
                <a:solidFill>
                  <a:srgbClr val="192851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en-US" dirty="0"/>
              <a:t>SUBHEADLINE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716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orient="horz" pos="278">
          <p15:clr>
            <a:srgbClr val="FBAE40"/>
          </p15:clr>
        </p15:guide>
        <p15:guide id="3" pos="7401">
          <p15:clr>
            <a:srgbClr val="FBAE40"/>
          </p15:clr>
        </p15:guide>
        <p15:guide id="4" orient="horz" pos="890" userDrawn="1">
          <p15:clr>
            <a:srgbClr val="FBAE40"/>
          </p15:clr>
        </p15:guide>
        <p15:guide id="5" orient="horz" pos="3974">
          <p15:clr>
            <a:srgbClr val="FBAE40"/>
          </p15:clr>
        </p15:guide>
        <p15:guide id="6" orient="horz" pos="1412">
          <p15:clr>
            <a:srgbClr val="FBAE40"/>
          </p15:clr>
        </p15:guide>
        <p15:guide id="7" pos="6289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p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E913F1D-05F2-C748-9E80-08AB61CBF2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447EE-40F2-0B4B-BA48-2ECC9F2E281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2" name="Chart Placeholder 13">
            <a:extLst>
              <a:ext uri="{FF2B5EF4-FFF2-40B4-BE49-F238E27FC236}">
                <a16:creationId xmlns:a16="http://schemas.microsoft.com/office/drawing/2014/main" id="{A11BF17A-E260-1A42-A39A-55AC6AD76507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2099" y="1844675"/>
            <a:ext cx="3614829" cy="4464050"/>
          </a:xfrm>
          <a:prstGeom prst="roundRect">
            <a:avLst>
              <a:gd name="adj" fmla="val 4047"/>
            </a:avLst>
          </a:prstGeom>
          <a:solidFill>
            <a:schemeClr val="accent1">
              <a:alpha val="2100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  <a:reflection endPos="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  <a:bevelB w="114300" prst="hardEdge"/>
          </a:sp3d>
        </p:spPr>
        <p:txBody>
          <a:bodyPr lIns="180000" tIns="180000" rIns="180000" bIns="180000"/>
          <a:lstStyle>
            <a:lvl1pPr marL="0" indent="0">
              <a:buNone/>
              <a:defRPr sz="1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23" name="Chart Placeholder 13">
            <a:extLst>
              <a:ext uri="{FF2B5EF4-FFF2-40B4-BE49-F238E27FC236}">
                <a16:creationId xmlns:a16="http://schemas.microsoft.com/office/drawing/2014/main" id="{7482545E-F665-D244-820D-39AAC0380237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285285" y="1844675"/>
            <a:ext cx="3614829" cy="4464050"/>
          </a:xfrm>
          <a:prstGeom prst="roundRect">
            <a:avLst>
              <a:gd name="adj" fmla="val 4047"/>
            </a:avLst>
          </a:prstGeom>
          <a:solidFill>
            <a:schemeClr val="accent1">
              <a:alpha val="2100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  <a:reflection endPos="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  <a:bevelB w="114300" prst="hardEdge"/>
          </a:sp3d>
        </p:spPr>
        <p:txBody>
          <a:bodyPr lIns="180000" tIns="180000" rIns="180000" bIns="180000"/>
          <a:lstStyle>
            <a:lvl1pPr marL="0" indent="0">
              <a:buNone/>
              <a:defRPr sz="1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24" name="Chart Placeholder 13">
            <a:extLst>
              <a:ext uri="{FF2B5EF4-FFF2-40B4-BE49-F238E27FC236}">
                <a16:creationId xmlns:a16="http://schemas.microsoft.com/office/drawing/2014/main" id="{0A1C66C3-3201-CC44-BB71-F0F1C63215E3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8121171" y="1844675"/>
            <a:ext cx="3614829" cy="4464050"/>
          </a:xfrm>
          <a:prstGeom prst="roundRect">
            <a:avLst>
              <a:gd name="adj" fmla="val 4047"/>
            </a:avLst>
          </a:prstGeom>
          <a:solidFill>
            <a:schemeClr val="accent1">
              <a:alpha val="2100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  <a:reflection endPos="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  <a:bevelB w="114300" prst="hardEdge"/>
          </a:sp3d>
        </p:spPr>
        <p:txBody>
          <a:bodyPr lIns="180000" tIns="180000" rIns="180000" bIns="180000"/>
          <a:lstStyle>
            <a:lvl1pPr marL="0" indent="0">
              <a:buNone/>
              <a:defRPr sz="1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2FA966E9-F20A-FC4D-A8B6-CD549B2CBB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63" y="405700"/>
            <a:ext cx="9556110" cy="4595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cap="all" baseline="0">
                <a:solidFill>
                  <a:srgbClr val="05418A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cs-CZ" dirty="0"/>
              <a:t>HEADLINE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B28EB07F-3CF4-B647-8819-4E6F8B679C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399" y="912479"/>
            <a:ext cx="9525873" cy="389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cap="all" baseline="0">
                <a:solidFill>
                  <a:srgbClr val="192851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en-US" dirty="0"/>
              <a:t>SUBHEADLINE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6648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orient="horz" pos="278">
          <p15:clr>
            <a:srgbClr val="FBAE40"/>
          </p15:clr>
        </p15:guide>
        <p15:guide id="3" pos="7401">
          <p15:clr>
            <a:srgbClr val="FBAE40"/>
          </p15:clr>
        </p15:guide>
        <p15:guide id="4" orient="horz" pos="1162">
          <p15:clr>
            <a:srgbClr val="FBAE40"/>
          </p15:clr>
        </p15:guide>
        <p15:guide id="5" orient="horz" pos="397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xa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E913F1D-05F2-C748-9E80-08AB61CBF2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447EE-40F2-0B4B-BA48-2ECC9F2E281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8" name="Chart Placeholder 13">
            <a:extLst>
              <a:ext uri="{FF2B5EF4-FFF2-40B4-BE49-F238E27FC236}">
                <a16:creationId xmlns:a16="http://schemas.microsoft.com/office/drawing/2014/main" id="{450649D5-AEEB-BB4B-B7A7-2BFF7DEC436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62099" y="1844675"/>
            <a:ext cx="3614829" cy="2125441"/>
          </a:xfrm>
          <a:prstGeom prst="roundRect">
            <a:avLst>
              <a:gd name="adj" fmla="val 7035"/>
            </a:avLst>
          </a:prstGeom>
          <a:solidFill>
            <a:schemeClr val="accent1">
              <a:alpha val="2100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  <a:reflection endPos="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  <a:bevelB w="114300" prst="hardEdge"/>
          </a:sp3d>
        </p:spPr>
        <p:txBody>
          <a:bodyPr lIns="180000" tIns="180000" rIns="180000" bIns="180000"/>
          <a:lstStyle>
            <a:lvl1pPr marL="0" indent="0">
              <a:buNone/>
              <a:defRPr sz="1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34" name="Chart Placeholder 13">
            <a:extLst>
              <a:ext uri="{FF2B5EF4-FFF2-40B4-BE49-F238E27FC236}">
                <a16:creationId xmlns:a16="http://schemas.microsoft.com/office/drawing/2014/main" id="{3EEF9EA9-B5BD-6A48-9386-6747762AA8BF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288585" y="1844675"/>
            <a:ext cx="3614829" cy="2125441"/>
          </a:xfrm>
          <a:prstGeom prst="roundRect">
            <a:avLst>
              <a:gd name="adj" fmla="val 7035"/>
            </a:avLst>
          </a:prstGeom>
          <a:solidFill>
            <a:schemeClr val="accent1">
              <a:alpha val="2100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  <a:reflection endPos="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  <a:bevelB w="114300" prst="hardEdge"/>
          </a:sp3d>
        </p:spPr>
        <p:txBody>
          <a:bodyPr lIns="180000" tIns="180000" rIns="180000" bIns="180000"/>
          <a:lstStyle>
            <a:lvl1pPr marL="0" indent="0">
              <a:buNone/>
              <a:defRPr sz="1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35" name="Chart Placeholder 13">
            <a:extLst>
              <a:ext uri="{FF2B5EF4-FFF2-40B4-BE49-F238E27FC236}">
                <a16:creationId xmlns:a16="http://schemas.microsoft.com/office/drawing/2014/main" id="{B4580A6E-4DCC-A148-9DA9-B4B53E3A4D59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8115072" y="1844675"/>
            <a:ext cx="3614829" cy="2125441"/>
          </a:xfrm>
          <a:prstGeom prst="roundRect">
            <a:avLst>
              <a:gd name="adj" fmla="val 7035"/>
            </a:avLst>
          </a:prstGeom>
          <a:solidFill>
            <a:schemeClr val="accent1">
              <a:alpha val="2100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  <a:reflection endPos="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  <a:bevelB w="114300" prst="hardEdge"/>
          </a:sp3d>
        </p:spPr>
        <p:txBody>
          <a:bodyPr lIns="180000" tIns="180000" rIns="180000" bIns="180000"/>
          <a:lstStyle>
            <a:lvl1pPr marL="0" indent="0">
              <a:buNone/>
              <a:defRPr sz="1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42" name="Chart Placeholder 13">
            <a:extLst>
              <a:ext uri="{FF2B5EF4-FFF2-40B4-BE49-F238E27FC236}">
                <a16:creationId xmlns:a16="http://schemas.microsoft.com/office/drawing/2014/main" id="{011597FF-DFD5-DC4C-A10D-995087BC2268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62099" y="4183284"/>
            <a:ext cx="3614829" cy="2125441"/>
          </a:xfrm>
          <a:prstGeom prst="roundRect">
            <a:avLst>
              <a:gd name="adj" fmla="val 7035"/>
            </a:avLst>
          </a:prstGeom>
          <a:solidFill>
            <a:schemeClr val="accent1">
              <a:alpha val="2100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  <a:reflection endPos="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  <a:bevelB w="114300" prst="hardEdge"/>
          </a:sp3d>
        </p:spPr>
        <p:txBody>
          <a:bodyPr lIns="180000" tIns="180000" rIns="180000" bIns="180000"/>
          <a:lstStyle>
            <a:lvl1pPr marL="0" indent="0">
              <a:buNone/>
              <a:defRPr sz="1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43" name="Chart Placeholder 13">
            <a:extLst>
              <a:ext uri="{FF2B5EF4-FFF2-40B4-BE49-F238E27FC236}">
                <a16:creationId xmlns:a16="http://schemas.microsoft.com/office/drawing/2014/main" id="{1D82F6F2-6363-BF42-8191-EDEC3C3EC07E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4288585" y="4183284"/>
            <a:ext cx="3614829" cy="2125441"/>
          </a:xfrm>
          <a:prstGeom prst="roundRect">
            <a:avLst>
              <a:gd name="adj" fmla="val 7035"/>
            </a:avLst>
          </a:prstGeom>
          <a:solidFill>
            <a:schemeClr val="accent1">
              <a:alpha val="2100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  <a:reflection endPos="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  <a:bevelB w="114300" prst="hardEdge"/>
          </a:sp3d>
        </p:spPr>
        <p:txBody>
          <a:bodyPr lIns="180000" tIns="180000" rIns="180000" bIns="180000"/>
          <a:lstStyle>
            <a:lvl1pPr marL="0" indent="0">
              <a:buNone/>
              <a:defRPr sz="1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44" name="Chart Placeholder 13">
            <a:extLst>
              <a:ext uri="{FF2B5EF4-FFF2-40B4-BE49-F238E27FC236}">
                <a16:creationId xmlns:a16="http://schemas.microsoft.com/office/drawing/2014/main" id="{DB62E2D2-F910-614C-AFDE-8798030E82AF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8115072" y="4183284"/>
            <a:ext cx="3614829" cy="2125441"/>
          </a:xfrm>
          <a:prstGeom prst="roundRect">
            <a:avLst>
              <a:gd name="adj" fmla="val 7035"/>
            </a:avLst>
          </a:prstGeom>
          <a:solidFill>
            <a:schemeClr val="accent1">
              <a:alpha val="21000"/>
            </a:schemeClr>
          </a:solidFill>
          <a:effectLst>
            <a:outerShdw blurRad="50800" dist="50800" dir="5400000" algn="ctr" rotWithShape="0">
              <a:srgbClr val="000000">
                <a:alpha val="0"/>
              </a:srgbClr>
            </a:outerShdw>
            <a:reflection endPos="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  <a:bevelB w="114300" prst="hardEdge"/>
          </a:sp3d>
        </p:spPr>
        <p:txBody>
          <a:bodyPr lIns="180000" tIns="180000" rIns="180000" bIns="180000"/>
          <a:lstStyle>
            <a:lvl1pPr marL="0" indent="0">
              <a:buNone/>
              <a:defRPr sz="1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3ACD85BA-0548-DD43-8078-A27492119E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63" y="405700"/>
            <a:ext cx="9556110" cy="4595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cap="all" baseline="0">
                <a:solidFill>
                  <a:srgbClr val="05418A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cs-CZ" dirty="0"/>
              <a:t>HEADLINE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F4DA6A11-2ED0-A94F-BE68-A3FE20268F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399" y="912479"/>
            <a:ext cx="9525873" cy="389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cap="all" baseline="0">
                <a:solidFill>
                  <a:srgbClr val="192851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en-US" dirty="0"/>
              <a:t>SUBHEADLINE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6439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orient="horz" pos="278">
          <p15:clr>
            <a:srgbClr val="FBAE40"/>
          </p15:clr>
        </p15:guide>
        <p15:guide id="3" pos="7401">
          <p15:clr>
            <a:srgbClr val="FBAE40"/>
          </p15:clr>
        </p15:guide>
        <p15:guide id="4" orient="horz" pos="1162">
          <p15:clr>
            <a:srgbClr val="FBAE40"/>
          </p15:clr>
        </p15:guide>
        <p15:guide id="5" orient="horz" pos="397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E913F1D-05F2-C748-9E80-08AB61CBF2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447EE-40F2-0B4B-BA48-2ECC9F2E281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B9465C97-DF42-3948-AA6D-25742889B4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913" y="1844675"/>
            <a:ext cx="5564187" cy="4464050"/>
          </a:xfrm>
          <a:prstGeom prst="rect">
            <a:avLst/>
          </a:prstGeom>
          <a:solidFill>
            <a:schemeClr val="accent6"/>
          </a:solidFill>
        </p:spPr>
        <p:txBody>
          <a:bodyPr lIns="180000" tIns="180000" rIns="180000" bIns="180000"/>
          <a:lstStyle>
            <a:lvl1pPr marL="0" indent="0">
              <a:buNone/>
              <a:defRPr sz="1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2D61CB64-BA9F-5049-961E-A0463DED7C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1813" y="1844675"/>
            <a:ext cx="5564187" cy="4464050"/>
          </a:xfrm>
          <a:prstGeom prst="rect">
            <a:avLst/>
          </a:prstGeom>
          <a:solidFill>
            <a:schemeClr val="accent6"/>
          </a:solidFill>
        </p:spPr>
        <p:txBody>
          <a:bodyPr lIns="180000" tIns="180000" rIns="180000" bIns="180000"/>
          <a:lstStyle>
            <a:lvl1pPr marL="0" indent="0">
              <a:buNone/>
              <a:defRPr sz="1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3E612BEB-40C3-DB44-9F92-ECCA0CE36A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63" y="405700"/>
            <a:ext cx="9556110" cy="4595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cap="all" baseline="0">
                <a:solidFill>
                  <a:srgbClr val="05418A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cs-CZ" dirty="0"/>
              <a:t>HEADLINE</a:t>
            </a: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3B1947AE-234B-8D4F-9354-F28EEEC7E2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399" y="912479"/>
            <a:ext cx="9525873" cy="389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cap="all" baseline="0">
                <a:solidFill>
                  <a:srgbClr val="192851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en-US" dirty="0"/>
              <a:t>SUBHEADLINE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2929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orient="horz" pos="278">
          <p15:clr>
            <a:srgbClr val="FBAE40"/>
          </p15:clr>
        </p15:guide>
        <p15:guide id="3" pos="7401">
          <p15:clr>
            <a:srgbClr val="FBAE40"/>
          </p15:clr>
        </p15:guide>
        <p15:guide id="4" orient="horz" pos="1162">
          <p15:clr>
            <a:srgbClr val="FBAE40"/>
          </p15:clr>
        </p15:guide>
        <p15:guide id="5" orient="horz" pos="3974">
          <p15:clr>
            <a:srgbClr val="FBAE40"/>
          </p15:clr>
        </p15:guide>
        <p15:guide id="6" orient="horz" pos="141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ffic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">
            <a:extLst>
              <a:ext uri="{FF2B5EF4-FFF2-40B4-BE49-F238E27FC236}">
                <a16:creationId xmlns:a16="http://schemas.microsoft.com/office/drawing/2014/main" id="{B7CDCDB8-2658-7840-A437-2584EF67ACD4}"/>
              </a:ext>
            </a:extLst>
          </p:cNvPr>
          <p:cNvSpPr/>
          <p:nvPr userDrawn="1"/>
        </p:nvSpPr>
        <p:spPr>
          <a:xfrm>
            <a:off x="429986" y="1712064"/>
            <a:ext cx="4811485" cy="3981167"/>
          </a:xfrm>
          <a:prstGeom prst="roundRect">
            <a:avLst>
              <a:gd name="adj" fmla="val 2557"/>
            </a:avLst>
          </a:prstGeom>
          <a:solidFill>
            <a:srgbClr val="009FE3">
              <a:alpha val="21000"/>
            </a:srgbClr>
          </a:solidFill>
          <a:ln w="12700">
            <a:miter lim="400000"/>
          </a:ln>
          <a:effectLst>
            <a:reflection blurRad="101600" endPos="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  <a:bevelB prst="relaxedInset"/>
          </a:sp3d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9" name="Text Placeholder 27">
            <a:extLst>
              <a:ext uri="{FF2B5EF4-FFF2-40B4-BE49-F238E27FC236}">
                <a16:creationId xmlns:a16="http://schemas.microsoft.com/office/drawing/2014/main" id="{BC1FECFF-723C-3441-8DD7-4B360B653C2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6409" y="4457303"/>
            <a:ext cx="4338637" cy="850207"/>
          </a:xfrm>
          <a:prstGeom prst="roundRect">
            <a:avLst>
              <a:gd name="adj" fmla="val 7852"/>
            </a:avLst>
          </a:prstGeom>
          <a:solidFill>
            <a:schemeClr val="bg1">
              <a:alpha val="46000"/>
            </a:schemeClr>
          </a:solidFill>
        </p:spPr>
        <p:txBody>
          <a:bodyPr lIns="0" tIns="72000" rIns="72000" bIns="72000" anchor="t" anchorCtr="0"/>
          <a:lstStyle>
            <a:lvl1pPr marL="444500" indent="0" algn="l">
              <a:lnSpc>
                <a:spcPct val="100000"/>
              </a:lnSpc>
              <a:buNone/>
              <a:tabLst/>
              <a:defRPr sz="16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27">
            <a:extLst>
              <a:ext uri="{FF2B5EF4-FFF2-40B4-BE49-F238E27FC236}">
                <a16:creationId xmlns:a16="http://schemas.microsoft.com/office/drawing/2014/main" id="{089A0261-E7DE-F642-B340-3B34DA42050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409" y="3440201"/>
            <a:ext cx="4338637" cy="850207"/>
          </a:xfrm>
          <a:prstGeom prst="roundRect">
            <a:avLst>
              <a:gd name="adj" fmla="val 7852"/>
            </a:avLst>
          </a:prstGeom>
          <a:solidFill>
            <a:schemeClr val="bg1">
              <a:alpha val="46000"/>
            </a:schemeClr>
          </a:solidFill>
        </p:spPr>
        <p:txBody>
          <a:bodyPr lIns="0" tIns="72000" rIns="72000" bIns="72000" anchor="t" anchorCtr="0"/>
          <a:lstStyle>
            <a:lvl1pPr marL="444500" indent="0" algn="l">
              <a:lnSpc>
                <a:spcPct val="100000"/>
              </a:lnSpc>
              <a:buNone/>
              <a:tabLst/>
              <a:defRPr sz="16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E913F1D-05F2-C748-9E80-08AB61CBF2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447EE-40F2-0B4B-BA48-2ECC9F2E281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Rounded Rectangle">
            <a:extLst>
              <a:ext uri="{FF2B5EF4-FFF2-40B4-BE49-F238E27FC236}">
                <a16:creationId xmlns:a16="http://schemas.microsoft.com/office/drawing/2014/main" id="{9AFC2FA9-035B-0646-A7D9-EDD7D1A3065F}"/>
              </a:ext>
            </a:extLst>
          </p:cNvPr>
          <p:cNvSpPr/>
          <p:nvPr userDrawn="1"/>
        </p:nvSpPr>
        <p:spPr>
          <a:xfrm>
            <a:off x="5671456" y="1712064"/>
            <a:ext cx="5456914" cy="4657469"/>
          </a:xfrm>
          <a:prstGeom prst="roundRect">
            <a:avLst>
              <a:gd name="adj" fmla="val 2557"/>
            </a:avLst>
          </a:prstGeom>
          <a:solidFill>
            <a:srgbClr val="009FE3">
              <a:alpha val="21000"/>
            </a:srgbClr>
          </a:solidFill>
          <a:ln w="12700">
            <a:miter lim="400000"/>
          </a:ln>
          <a:effectLst>
            <a:reflection blurRad="101600" endPos="0" dir="5400000" sy="-100000" algn="bl" rotWithShape="0"/>
          </a:effectLst>
          <a:scene3d>
            <a:camera prst="orthographicFront"/>
            <a:lightRig rig="threePt" dir="t"/>
          </a:scene3d>
          <a:sp3d>
            <a:bevelT w="114300" prst="artDeco"/>
            <a:bevelB prst="relaxedInset"/>
          </a:sp3d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pic>
        <p:nvPicPr>
          <p:cNvPr id="13" name="Group" descr="Group">
            <a:extLst>
              <a:ext uri="{FF2B5EF4-FFF2-40B4-BE49-F238E27FC236}">
                <a16:creationId xmlns:a16="http://schemas.microsoft.com/office/drawing/2014/main" id="{2FFE087C-61D3-774F-A5D0-AB6BCCBE1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505" y="2143896"/>
            <a:ext cx="3700814" cy="370081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48C4EF-15BC-A146-9D52-C2FF4AB64C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79112" y="3543453"/>
            <a:ext cx="2641600" cy="901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>
                <a:solidFill>
                  <a:schemeClr val="bg1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cs-CZ" dirty="0"/>
              <a:t>47,6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E48E93-6A9B-B546-AD08-7E73870FC6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94400" y="1901858"/>
            <a:ext cx="4783366" cy="3629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cap="all" baseline="0">
                <a:solidFill>
                  <a:schemeClr val="accent1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cs-CZ" dirty="0"/>
              <a:t>LOREM YPSUM</a:t>
            </a:r>
          </a:p>
        </p:txBody>
      </p:sp>
      <p:sp>
        <p:nvSpPr>
          <p:cNvPr id="17" name="Rounded Rectangle">
            <a:extLst>
              <a:ext uri="{FF2B5EF4-FFF2-40B4-BE49-F238E27FC236}">
                <a16:creationId xmlns:a16="http://schemas.microsoft.com/office/drawing/2014/main" id="{934F465D-D4DB-C74C-99B8-495E02BB01C2}"/>
              </a:ext>
            </a:extLst>
          </p:cNvPr>
          <p:cNvSpPr/>
          <p:nvPr userDrawn="1"/>
        </p:nvSpPr>
        <p:spPr>
          <a:xfrm>
            <a:off x="431734" y="5921360"/>
            <a:ext cx="4809737" cy="394491"/>
          </a:xfrm>
          <a:prstGeom prst="roundRect">
            <a:avLst>
              <a:gd name="adj" fmla="val 2557"/>
            </a:avLst>
          </a:prstGeom>
          <a:solidFill>
            <a:schemeClr val="bg1">
              <a:alpha val="21000"/>
            </a:schemeClr>
          </a:solidFill>
          <a:ln w="12700">
            <a:miter lim="400000"/>
          </a:ln>
          <a:effectLst>
            <a:reflection stA="39000" endPos="40000" dir="5400000" sy="-100000" algn="bl" rotWithShape="0"/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45A8EFD-7DA2-7344-B31D-6F223230F1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46083" y="5640638"/>
            <a:ext cx="5080000" cy="5084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B8092DD6-008B-B74E-B86C-068D141FE1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6883" y="6008041"/>
            <a:ext cx="1005105" cy="20949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21E1755C-DAD5-F440-8A12-54DB0880AE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14198" y="6008041"/>
            <a:ext cx="1005105" cy="20949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06BBD843-80EB-574D-8460-9732C00FD2F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27138" y="6008041"/>
            <a:ext cx="1005105" cy="20949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74645B43-BA90-A348-8421-0C3F0B9608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5119" y="1919254"/>
            <a:ext cx="4338637" cy="387350"/>
          </a:xfrm>
          <a:prstGeom prst="roundRect">
            <a:avLst/>
          </a:prstGeom>
          <a:solidFill>
            <a:schemeClr val="accent4"/>
          </a:solidFill>
        </p:spPr>
        <p:txBody>
          <a:bodyPr anchor="ctr" anchorCtr="0"/>
          <a:lstStyle>
            <a:lvl1pPr marL="0" indent="0" algn="ctr">
              <a:buNone/>
              <a:defRPr sz="1800" b="1" i="0" cap="all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LOREM YPSUM</a:t>
            </a:r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FAC96D2D-B0AB-5143-B42A-9D442B67A8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5119" y="2437594"/>
            <a:ext cx="4338637" cy="850207"/>
          </a:xfrm>
          <a:prstGeom prst="roundRect">
            <a:avLst>
              <a:gd name="adj" fmla="val 7852"/>
            </a:avLst>
          </a:prstGeom>
          <a:solidFill>
            <a:schemeClr val="bg1">
              <a:alpha val="46000"/>
            </a:schemeClr>
          </a:solidFill>
        </p:spPr>
        <p:txBody>
          <a:bodyPr lIns="0" tIns="72000" rIns="72000" bIns="72000" anchor="t" anchorCtr="0"/>
          <a:lstStyle>
            <a:lvl1pPr marL="444500" indent="0" algn="l">
              <a:lnSpc>
                <a:spcPct val="100000"/>
              </a:lnSpc>
              <a:buNone/>
              <a:tabLst/>
              <a:defRPr sz="16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D9D0348-EA0F-BA43-A5EC-618EB67320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63" y="405700"/>
            <a:ext cx="9556110" cy="4595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cap="all" baseline="0">
                <a:solidFill>
                  <a:srgbClr val="05418A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cs-CZ" dirty="0"/>
              <a:t>HEADLINE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32AC2152-9FE3-824A-B74C-D375B606EF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399" y="912479"/>
            <a:ext cx="9525873" cy="389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cap="all" baseline="0">
                <a:solidFill>
                  <a:srgbClr val="192851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en-US" dirty="0"/>
              <a:t>SUBHEADLINE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5984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orient="horz" pos="278">
          <p15:clr>
            <a:srgbClr val="FBAE40"/>
          </p15:clr>
        </p15:guide>
        <p15:guide id="3" pos="7401">
          <p15:clr>
            <a:srgbClr val="FBAE40"/>
          </p15:clr>
        </p15:guide>
        <p15:guide id="4" orient="horz" pos="1162">
          <p15:clr>
            <a:srgbClr val="FBAE40"/>
          </p15:clr>
        </p15:guide>
        <p15:guide id="5" orient="horz" pos="3974">
          <p15:clr>
            <a:srgbClr val="FBAE40"/>
          </p15:clr>
        </p15:guide>
        <p15:guide id="6" orient="horz" pos="1412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E913F1D-05F2-C748-9E80-08AB61CBF2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447EE-40F2-0B4B-BA48-2ECC9F2E281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C50FB9A8-E6D7-2147-9135-F524918CD5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63" y="405700"/>
            <a:ext cx="9556110" cy="4595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cap="all" baseline="0">
                <a:solidFill>
                  <a:srgbClr val="05418A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cs-CZ" dirty="0"/>
              <a:t>HEADLINE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BA50F5D9-7CF5-9541-9325-545DC7BF4C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399" y="912479"/>
            <a:ext cx="9525873" cy="389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cap="all" baseline="0">
                <a:solidFill>
                  <a:srgbClr val="192851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en-US" dirty="0"/>
              <a:t>SUBHEADLINE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0967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orient="horz" pos="278">
          <p15:clr>
            <a:srgbClr val="FBAE40"/>
          </p15:clr>
        </p15:guide>
        <p15:guide id="3" pos="7401">
          <p15:clr>
            <a:srgbClr val="FBAE40"/>
          </p15:clr>
        </p15:guide>
        <p15:guide id="4" orient="horz" pos="1162">
          <p15:clr>
            <a:srgbClr val="FBAE40"/>
          </p15:clr>
        </p15:guide>
        <p15:guide id="5" orient="horz" pos="3974">
          <p15:clr>
            <a:srgbClr val="FBAE40"/>
          </p15:clr>
        </p15:guide>
        <p15:guide id="6" orient="horz" pos="141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E913F1D-05F2-C748-9E80-08AB61CBF2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599" y="6591885"/>
            <a:ext cx="3125401" cy="266115"/>
          </a:xfrm>
          <a:prstGeom prst="rect">
            <a:avLst/>
          </a:prstGeom>
        </p:spPr>
        <p:txBody>
          <a:bodyPr/>
          <a:lstStyle/>
          <a:p>
            <a:fld id="{DEA447EE-40F2-0B4B-BA48-2ECC9F2E281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33386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neg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winkliges Dreieck 38">
            <a:extLst>
              <a:ext uri="{FF2B5EF4-FFF2-40B4-BE49-F238E27FC236}">
                <a16:creationId xmlns:a16="http://schemas.microsoft.com/office/drawing/2014/main" id="{07A914B7-D03D-C04C-87EC-95BC016442E5}"/>
              </a:ext>
            </a:extLst>
          </p:cNvPr>
          <p:cNvSpPr/>
          <p:nvPr userDrawn="1"/>
        </p:nvSpPr>
        <p:spPr>
          <a:xfrm>
            <a:off x="4761" y="5400040"/>
            <a:ext cx="230982" cy="60613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Rechtwinkliges Dreieck 39">
            <a:extLst>
              <a:ext uri="{FF2B5EF4-FFF2-40B4-BE49-F238E27FC236}">
                <a16:creationId xmlns:a16="http://schemas.microsoft.com/office/drawing/2014/main" id="{D89FD456-9C6D-0048-9121-5E25E69B0938}"/>
              </a:ext>
            </a:extLst>
          </p:cNvPr>
          <p:cNvSpPr/>
          <p:nvPr userDrawn="1"/>
        </p:nvSpPr>
        <p:spPr>
          <a:xfrm>
            <a:off x="4761" y="4591219"/>
            <a:ext cx="230982" cy="60613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Rechtwinkliges Dreieck 29">
            <a:extLst>
              <a:ext uri="{FF2B5EF4-FFF2-40B4-BE49-F238E27FC236}">
                <a16:creationId xmlns:a16="http://schemas.microsoft.com/office/drawing/2014/main" id="{90B3D8AC-2EF2-8E4B-993F-2F0A9920174F}"/>
              </a:ext>
            </a:extLst>
          </p:cNvPr>
          <p:cNvSpPr/>
          <p:nvPr userDrawn="1"/>
        </p:nvSpPr>
        <p:spPr>
          <a:xfrm>
            <a:off x="4761" y="3772239"/>
            <a:ext cx="230982" cy="60613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FD2FC637-4AAC-5949-87D3-E1A2CF35FA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0" y="3772239"/>
            <a:ext cx="2001520" cy="606136"/>
          </a:xfrm>
          <a:prstGeom prst="parallelogram">
            <a:avLst>
              <a:gd name="adj" fmla="val 30844"/>
            </a:avLst>
          </a:prstGeom>
          <a:solidFill>
            <a:schemeClr val="bg1"/>
          </a:solidFill>
          <a:ln w="3175">
            <a:noFill/>
          </a:ln>
        </p:spPr>
        <p:txBody>
          <a:bodyPr wrap="square" lIns="108000" tIns="64800" bIns="46800" anchor="t">
            <a:noAutofit/>
          </a:bodyPr>
          <a:lstStyle>
            <a:lvl1pPr marL="0" indent="0" algn="l">
              <a:lnSpc>
                <a:spcPct val="100000"/>
              </a:lnSpc>
              <a:defRPr sz="100" cap="all" spc="10" baseline="0">
                <a:noFill/>
                <a:latin typeface="+mn-lt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23" name="Textplatzhalter 5">
            <a:extLst>
              <a:ext uri="{FF2B5EF4-FFF2-40B4-BE49-F238E27FC236}">
                <a16:creationId xmlns:a16="http://schemas.microsoft.com/office/drawing/2014/main" id="{F73A29B1-D940-5C4F-8554-DABBE603F1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-4" y="4591220"/>
            <a:ext cx="4724403" cy="606136"/>
          </a:xfrm>
          <a:prstGeom prst="parallelogram">
            <a:avLst>
              <a:gd name="adj" fmla="val 30844"/>
            </a:avLst>
          </a:prstGeom>
          <a:solidFill>
            <a:schemeClr val="bg1"/>
          </a:solidFill>
          <a:ln w="3175">
            <a:noFill/>
          </a:ln>
        </p:spPr>
        <p:txBody>
          <a:bodyPr wrap="square" lIns="108000" tIns="64800" bIns="46800" anchor="t">
            <a:noAutofit/>
          </a:bodyPr>
          <a:lstStyle>
            <a:lvl1pPr marL="0" indent="0" algn="l">
              <a:lnSpc>
                <a:spcPct val="100000"/>
              </a:lnSpc>
              <a:defRPr sz="100" cap="all" spc="10" baseline="0">
                <a:noFill/>
                <a:latin typeface="+mn-lt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24" name="Textplatzhalter 5">
            <a:extLst>
              <a:ext uri="{FF2B5EF4-FFF2-40B4-BE49-F238E27FC236}">
                <a16:creationId xmlns:a16="http://schemas.microsoft.com/office/drawing/2014/main" id="{46541A8C-CD4A-FF44-B444-2998805DE4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flipH="1">
            <a:off x="-4" y="5400040"/>
            <a:ext cx="5384804" cy="606136"/>
          </a:xfrm>
          <a:prstGeom prst="parallelogram">
            <a:avLst>
              <a:gd name="adj" fmla="val 30844"/>
            </a:avLst>
          </a:prstGeom>
          <a:solidFill>
            <a:schemeClr val="bg1"/>
          </a:solidFill>
          <a:ln w="3175">
            <a:noFill/>
          </a:ln>
        </p:spPr>
        <p:txBody>
          <a:bodyPr wrap="square" lIns="108000" tIns="64800" bIns="46800" anchor="t">
            <a:noAutofit/>
          </a:bodyPr>
          <a:lstStyle>
            <a:lvl1pPr marL="0" indent="0" algn="l">
              <a:lnSpc>
                <a:spcPct val="100000"/>
              </a:lnSpc>
              <a:defRPr sz="100" cap="all" spc="10" baseline="0">
                <a:noFill/>
                <a:latin typeface="+mn-lt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25" name="Textplatzhalter 10">
            <a:extLst>
              <a:ext uri="{FF2B5EF4-FFF2-40B4-BE49-F238E27FC236}">
                <a16:creationId xmlns:a16="http://schemas.microsoft.com/office/drawing/2014/main" id="{8A911AAD-1AF4-794E-B655-98D738C9CD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60408" y="4643325"/>
            <a:ext cx="7025912" cy="4124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cap="all" baseline="0">
                <a:solidFill>
                  <a:schemeClr val="tx1"/>
                </a:solidFill>
                <a:latin typeface="Intro Bold" panose="02000000000000000000" pitchFamily="2" charset="77"/>
              </a:defRPr>
            </a:lvl1pPr>
          </a:lstStyle>
          <a:p>
            <a:r>
              <a:rPr lang="de-DE" dirty="0"/>
              <a:t>TITLE OF CHAPTER</a:t>
            </a:r>
          </a:p>
        </p:txBody>
      </p:sp>
      <p:sp>
        <p:nvSpPr>
          <p:cNvPr id="26" name="Textplatzhalter 11">
            <a:extLst>
              <a:ext uri="{FF2B5EF4-FFF2-40B4-BE49-F238E27FC236}">
                <a16:creationId xmlns:a16="http://schemas.microsoft.com/office/drawing/2014/main" id="{15DBAD14-5DED-0644-A789-3D4E8693C5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60408" y="5446278"/>
            <a:ext cx="6446792" cy="45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cap="all" baseline="0">
                <a:solidFill>
                  <a:schemeClr val="tx1"/>
                </a:solidFill>
                <a:latin typeface="Intro Bold" panose="02000000000000000000" pitchFamily="2" charset="77"/>
              </a:defRPr>
            </a:lvl1pPr>
          </a:lstStyle>
          <a:p>
            <a:r>
              <a:rPr lang="de-DE" dirty="0"/>
              <a:t>LOREM IPSUM DOLOR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89A0235A-63CC-DE47-9406-B3DDAEAA5E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591885"/>
            <a:ext cx="3125401" cy="26611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05418A"/>
                </a:solidFill>
                <a:latin typeface="Intro Bold" panose="02000000000000000000" pitchFamily="2" charset="77"/>
              </a:defRPr>
            </a:lvl1pPr>
          </a:lstStyle>
          <a:p>
            <a:fld id="{DEA447EE-40F2-0B4B-BA48-2ECC9F2E281D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296106-EEA4-6643-B9A7-34DFB3977C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34320" y="451484"/>
            <a:ext cx="1307393" cy="94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699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pos="7401">
          <p15:clr>
            <a:srgbClr val="FBAE40"/>
          </p15:clr>
        </p15:guide>
        <p15:guide id="3" orient="horz" pos="278" userDrawn="1">
          <p15:clr>
            <a:srgbClr val="FBAE40"/>
          </p15:clr>
        </p15:guide>
        <p15:guide id="4" orient="horz" pos="397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winkliges Dreieck 38">
            <a:extLst>
              <a:ext uri="{FF2B5EF4-FFF2-40B4-BE49-F238E27FC236}">
                <a16:creationId xmlns:a16="http://schemas.microsoft.com/office/drawing/2014/main" id="{07A914B7-D03D-C04C-87EC-95BC016442E5}"/>
              </a:ext>
            </a:extLst>
          </p:cNvPr>
          <p:cNvSpPr/>
          <p:nvPr userDrawn="1"/>
        </p:nvSpPr>
        <p:spPr>
          <a:xfrm>
            <a:off x="4761" y="5400040"/>
            <a:ext cx="230982" cy="60613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Rechtwinkliges Dreieck 39">
            <a:extLst>
              <a:ext uri="{FF2B5EF4-FFF2-40B4-BE49-F238E27FC236}">
                <a16:creationId xmlns:a16="http://schemas.microsoft.com/office/drawing/2014/main" id="{D89FD456-9C6D-0048-9121-5E25E69B0938}"/>
              </a:ext>
            </a:extLst>
          </p:cNvPr>
          <p:cNvSpPr/>
          <p:nvPr userDrawn="1"/>
        </p:nvSpPr>
        <p:spPr>
          <a:xfrm>
            <a:off x="4761" y="4591219"/>
            <a:ext cx="230982" cy="60613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Rechtwinkliges Dreieck 29">
            <a:extLst>
              <a:ext uri="{FF2B5EF4-FFF2-40B4-BE49-F238E27FC236}">
                <a16:creationId xmlns:a16="http://schemas.microsoft.com/office/drawing/2014/main" id="{90B3D8AC-2EF2-8E4B-993F-2F0A9920174F}"/>
              </a:ext>
            </a:extLst>
          </p:cNvPr>
          <p:cNvSpPr/>
          <p:nvPr userDrawn="1"/>
        </p:nvSpPr>
        <p:spPr>
          <a:xfrm>
            <a:off x="4761" y="3772239"/>
            <a:ext cx="230982" cy="60613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FD2FC637-4AAC-5949-87D3-E1A2CF35FA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flipH="1">
            <a:off x="0" y="3772239"/>
            <a:ext cx="2001520" cy="606136"/>
          </a:xfrm>
          <a:prstGeom prst="parallelogram">
            <a:avLst>
              <a:gd name="adj" fmla="val 30844"/>
            </a:avLst>
          </a:prstGeom>
          <a:solidFill>
            <a:schemeClr val="bg1"/>
          </a:solidFill>
          <a:ln w="3175">
            <a:noFill/>
          </a:ln>
        </p:spPr>
        <p:txBody>
          <a:bodyPr wrap="square" lIns="108000" tIns="64800" bIns="46800" anchor="t">
            <a:noAutofit/>
          </a:bodyPr>
          <a:lstStyle>
            <a:lvl1pPr marL="0" indent="0" algn="l">
              <a:lnSpc>
                <a:spcPct val="100000"/>
              </a:lnSpc>
              <a:defRPr sz="100" cap="all" spc="10" baseline="0">
                <a:noFill/>
                <a:latin typeface="+mn-lt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23" name="Textplatzhalter 5">
            <a:extLst>
              <a:ext uri="{FF2B5EF4-FFF2-40B4-BE49-F238E27FC236}">
                <a16:creationId xmlns:a16="http://schemas.microsoft.com/office/drawing/2014/main" id="{F73A29B1-D940-5C4F-8554-DABBE603F1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-4" y="4591220"/>
            <a:ext cx="4724403" cy="606136"/>
          </a:xfrm>
          <a:prstGeom prst="parallelogram">
            <a:avLst>
              <a:gd name="adj" fmla="val 30844"/>
            </a:avLst>
          </a:prstGeom>
          <a:solidFill>
            <a:schemeClr val="bg1"/>
          </a:solidFill>
          <a:ln w="3175">
            <a:noFill/>
          </a:ln>
        </p:spPr>
        <p:txBody>
          <a:bodyPr wrap="square" lIns="108000" tIns="64800" bIns="46800" anchor="t">
            <a:noAutofit/>
          </a:bodyPr>
          <a:lstStyle>
            <a:lvl1pPr marL="0" indent="0" algn="l">
              <a:lnSpc>
                <a:spcPct val="100000"/>
              </a:lnSpc>
              <a:defRPr sz="100" cap="all" spc="10" baseline="0">
                <a:noFill/>
                <a:latin typeface="+mn-lt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24" name="Textplatzhalter 5">
            <a:extLst>
              <a:ext uri="{FF2B5EF4-FFF2-40B4-BE49-F238E27FC236}">
                <a16:creationId xmlns:a16="http://schemas.microsoft.com/office/drawing/2014/main" id="{46541A8C-CD4A-FF44-B444-2998805DE4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flipH="1">
            <a:off x="-4" y="5400040"/>
            <a:ext cx="5384804" cy="606136"/>
          </a:xfrm>
          <a:prstGeom prst="parallelogram">
            <a:avLst>
              <a:gd name="adj" fmla="val 30844"/>
            </a:avLst>
          </a:prstGeom>
          <a:solidFill>
            <a:schemeClr val="bg1"/>
          </a:solidFill>
          <a:ln w="3175">
            <a:noFill/>
          </a:ln>
        </p:spPr>
        <p:txBody>
          <a:bodyPr wrap="square" lIns="108000" tIns="64800" bIns="46800" anchor="t">
            <a:noAutofit/>
          </a:bodyPr>
          <a:lstStyle>
            <a:lvl1pPr marL="0" indent="0" algn="l">
              <a:lnSpc>
                <a:spcPct val="100000"/>
              </a:lnSpc>
              <a:defRPr sz="100" cap="all" spc="10" baseline="0">
                <a:noFill/>
                <a:latin typeface="+mn-lt"/>
              </a:defRPr>
            </a:lvl1pPr>
          </a:lstStyle>
          <a:p>
            <a:pPr lvl="0"/>
            <a:r>
              <a:rPr lang="en-US" noProof="0" dirty="0"/>
              <a:t>x</a:t>
            </a:r>
          </a:p>
        </p:txBody>
      </p:sp>
      <p:sp>
        <p:nvSpPr>
          <p:cNvPr id="25" name="Textplatzhalter 10">
            <a:extLst>
              <a:ext uri="{FF2B5EF4-FFF2-40B4-BE49-F238E27FC236}">
                <a16:creationId xmlns:a16="http://schemas.microsoft.com/office/drawing/2014/main" id="{8A911AAD-1AF4-794E-B655-98D738C9CD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360408" y="4643325"/>
            <a:ext cx="7025912" cy="4124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cap="all" baseline="0">
                <a:solidFill>
                  <a:schemeClr val="tx1"/>
                </a:solidFill>
                <a:latin typeface="Intro Bold" panose="02000000000000000000" pitchFamily="2" charset="77"/>
              </a:defRPr>
            </a:lvl1pPr>
          </a:lstStyle>
          <a:p>
            <a:r>
              <a:rPr lang="de-DE" dirty="0"/>
              <a:t>TITLE OF CHAPTER</a:t>
            </a:r>
          </a:p>
        </p:txBody>
      </p:sp>
      <p:sp>
        <p:nvSpPr>
          <p:cNvPr id="26" name="Textplatzhalter 11">
            <a:extLst>
              <a:ext uri="{FF2B5EF4-FFF2-40B4-BE49-F238E27FC236}">
                <a16:creationId xmlns:a16="http://schemas.microsoft.com/office/drawing/2014/main" id="{15DBAD14-5DED-0644-A789-3D4E8693C5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60408" y="5446278"/>
            <a:ext cx="6446792" cy="45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cap="all" baseline="0">
                <a:solidFill>
                  <a:schemeClr val="tx1"/>
                </a:solidFill>
                <a:latin typeface="Intro Bold" panose="02000000000000000000" pitchFamily="2" charset="77"/>
              </a:defRPr>
            </a:lvl1pPr>
          </a:lstStyle>
          <a:p>
            <a:r>
              <a:rPr lang="de-DE" dirty="0"/>
              <a:t>LOREM IPSUM DOLOR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89A0235A-63CC-DE47-9406-B3DDAEAA5E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591885"/>
            <a:ext cx="3125401" cy="26611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05418A"/>
                </a:solidFill>
                <a:latin typeface="Intro Bold" panose="02000000000000000000" pitchFamily="2" charset="77"/>
              </a:defRPr>
            </a:lvl1pPr>
          </a:lstStyle>
          <a:p>
            <a:fld id="{DEA447EE-40F2-0B4B-BA48-2ECC9F2E281D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D78FA4-FAC9-964E-A052-38BB5E9635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34636" y="451484"/>
            <a:ext cx="1306760" cy="94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527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pos="7401">
          <p15:clr>
            <a:srgbClr val="FBAE40"/>
          </p15:clr>
        </p15:guide>
        <p15:guide id="3" orient="horz" pos="278">
          <p15:clr>
            <a:srgbClr val="FBAE40"/>
          </p15:clr>
        </p15:guide>
        <p15:guide id="4" orient="horz" pos="397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E913F1D-05F2-C748-9E80-08AB61CBF2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447EE-40F2-0B4B-BA48-2ECC9F2E281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4C87F8-B3D6-8546-8844-4A8C0DAECF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913" y="1717675"/>
            <a:ext cx="9964737" cy="18716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800" cap="all" baseline="0">
                <a:latin typeface="Intro Bold" panose="02000000000000000000" pitchFamily="2" charset="77"/>
              </a:defRPr>
            </a:lvl1pPr>
          </a:lstStyle>
          <a:p>
            <a:pPr lvl="0"/>
            <a:r>
              <a:rPr lang="en-US" noProof="0" dirty="0"/>
              <a:t>CLICK TO EDIT KEY MESSAGE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039E2C-8288-104E-89A8-F6B744FE0B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34636" y="451484"/>
            <a:ext cx="1306760" cy="94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7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orient="horz" pos="278">
          <p15:clr>
            <a:srgbClr val="FBAE40"/>
          </p15:clr>
        </p15:guide>
        <p15:guide id="3" pos="7401">
          <p15:clr>
            <a:srgbClr val="FBAE40"/>
          </p15:clr>
        </p15:guide>
        <p15:guide id="4" orient="horz" pos="1162">
          <p15:clr>
            <a:srgbClr val="FBAE40"/>
          </p15:clr>
        </p15:guide>
        <p15:guide id="5" orient="horz" pos="397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96A434D-E780-764C-BA78-F3AD29DD88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447EE-40F2-0B4B-BA48-2ECC9F2E281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9185B4-9B1E-604C-B28B-EDCF163885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2913" y="1793875"/>
            <a:ext cx="11306175" cy="4514850"/>
          </a:xfrm>
          <a:prstGeom prst="rect">
            <a:avLst/>
          </a:prstGeom>
        </p:spPr>
        <p:txBody>
          <a:bodyPr lIns="0" tIns="0" rIns="0" bIns="0"/>
          <a:lstStyle>
            <a:lvl1pPr marL="355600" indent="-355600">
              <a:lnSpc>
                <a:spcPct val="100000"/>
              </a:lnSpc>
              <a:buFont typeface="+mj-lt"/>
              <a:buAutoNum type="arabicPeriod"/>
              <a:tabLst/>
              <a:defRPr sz="2200" b="1" cap="all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AGENDA POINT</a:t>
            </a:r>
          </a:p>
          <a:p>
            <a:r>
              <a:rPr lang="de-DE" dirty="0"/>
              <a:t>AGENDA POINT</a:t>
            </a:r>
          </a:p>
          <a:p>
            <a:r>
              <a:rPr lang="de-DE" dirty="0"/>
              <a:t>AGENDA POINT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39606C-456C-2D40-B4E5-2B42B37D07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34636" y="451484"/>
            <a:ext cx="1306760" cy="946890"/>
          </a:xfrm>
          <a:prstGeom prst="rect">
            <a:avLst/>
          </a:prstGeom>
        </p:spPr>
      </p:pic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2974D3EE-86B5-8D42-A125-24ADB4FD6A0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163" y="405700"/>
            <a:ext cx="9556110" cy="4595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cap="all" baseline="0">
                <a:solidFill>
                  <a:srgbClr val="05418A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cs-CZ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0541380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 userDrawn="1">
          <p15:clr>
            <a:srgbClr val="FBAE40"/>
          </p15:clr>
        </p15:guide>
        <p15:guide id="2" orient="horz" pos="278" userDrawn="1">
          <p15:clr>
            <a:srgbClr val="FBAE40"/>
          </p15:clr>
        </p15:guide>
        <p15:guide id="3" pos="7401" userDrawn="1">
          <p15:clr>
            <a:srgbClr val="FBAE40"/>
          </p15:clr>
        </p15:guide>
        <p15:guide id="4" orient="horz" pos="1162" userDrawn="1">
          <p15:clr>
            <a:srgbClr val="FBAE40"/>
          </p15:clr>
        </p15:guide>
        <p15:guide id="5" orient="horz" pos="397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96A434D-E780-764C-BA78-F3AD29DD88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447EE-40F2-0B4B-BA48-2ECC9F2E281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9831D53-BDD6-B747-A720-3B1568D43B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63" y="405700"/>
            <a:ext cx="9556110" cy="4595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cap="all" baseline="0">
                <a:solidFill>
                  <a:srgbClr val="05418A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cs-CZ" dirty="0"/>
              <a:t>HEADLINE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75BA6AB-3D14-D54A-95DC-6E5D2EE819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399" y="912479"/>
            <a:ext cx="9525873" cy="389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cap="all" baseline="0">
                <a:solidFill>
                  <a:srgbClr val="192851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en-US" dirty="0"/>
              <a:t>SUBHEADLINE</a:t>
            </a:r>
            <a:endParaRPr lang="cs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BB5102-26D0-FB4F-AA42-2B207525A2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3" y="1819275"/>
            <a:ext cx="11293087" cy="44894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71463" indent="-26035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33400" indent="-261938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806450" indent="-27305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066800" indent="-26035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59439F-5924-E64C-800B-7805C480C7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34636" y="451484"/>
            <a:ext cx="1306760" cy="94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69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 userDrawn="1">
          <p15:clr>
            <a:srgbClr val="FBAE40"/>
          </p15:clr>
        </p15:guide>
        <p15:guide id="2" orient="horz" pos="278">
          <p15:clr>
            <a:srgbClr val="FBAE40"/>
          </p15:clr>
        </p15:guide>
        <p15:guide id="3" pos="7401" userDrawn="1">
          <p15:clr>
            <a:srgbClr val="FBAE40"/>
          </p15:clr>
        </p15:guide>
        <p15:guide id="4" orient="horz" pos="1162" userDrawn="1">
          <p15:clr>
            <a:srgbClr val="FBAE40"/>
          </p15:clr>
        </p15:guide>
        <p15:guide id="5" orient="horz" pos="397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1AF6D08-82EE-B244-A925-AD6DDF8FBB22}"/>
              </a:ext>
            </a:extLst>
          </p:cNvPr>
          <p:cNvSpPr/>
          <p:nvPr userDrawn="1"/>
        </p:nvSpPr>
        <p:spPr>
          <a:xfrm>
            <a:off x="297180" y="1744361"/>
            <a:ext cx="10332720" cy="4668313"/>
          </a:xfrm>
          <a:prstGeom prst="roundRect">
            <a:avLst>
              <a:gd name="adj" fmla="val 3802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96A434D-E780-764C-BA78-F3AD29DD88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447EE-40F2-0B4B-BA48-2ECC9F2E281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B10E6F09-344F-CB43-BB96-075B00A7958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42913" y="1844675"/>
            <a:ext cx="9964737" cy="4464050"/>
          </a:xfrm>
          <a:prstGeom prst="rect">
            <a:avLst/>
          </a:prstGeom>
        </p:spPr>
        <p:txBody>
          <a:bodyPr lIns="180000" tIns="180000" rIns="180000" bIns="180000"/>
          <a:lstStyle>
            <a:lvl1pPr marL="0" indent="0">
              <a:buNone/>
              <a:defRPr sz="14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E8FE1E8B-5C06-B647-ACBB-ACBF83FED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63" y="405700"/>
            <a:ext cx="9556110" cy="4595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cap="all" baseline="0">
                <a:solidFill>
                  <a:srgbClr val="05418A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cs-CZ" dirty="0"/>
              <a:t>HEADLINE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3D8F7EFE-5C70-784A-9322-987FD4EFFF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399" y="912479"/>
            <a:ext cx="9525873" cy="389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cap="all" baseline="0">
                <a:solidFill>
                  <a:srgbClr val="192851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en-US" dirty="0"/>
              <a:t>SUBHEADLINE</a:t>
            </a:r>
            <a:endParaRPr lang="cs-CZ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8F1220-956C-E941-AE04-57296691A3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34636" y="451484"/>
            <a:ext cx="1306760" cy="94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300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orient="horz" pos="278">
          <p15:clr>
            <a:srgbClr val="FBAE40"/>
          </p15:clr>
        </p15:guide>
        <p15:guide id="3" pos="7401">
          <p15:clr>
            <a:srgbClr val="FBAE40"/>
          </p15:clr>
        </p15:guide>
        <p15:guide id="4" orient="horz" pos="1162">
          <p15:clr>
            <a:srgbClr val="FBAE40"/>
          </p15:clr>
        </p15:guide>
        <p15:guide id="5" orient="horz" pos="397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96A434D-E780-764C-BA78-F3AD29DD88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447EE-40F2-0B4B-BA48-2ECC9F2E281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BB5102-26D0-FB4F-AA42-2B207525A2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12901" y="1831687"/>
            <a:ext cx="8523099" cy="79193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1113" indent="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71462" indent="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533400" indent="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806450" indent="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AutoShape 28">
            <a:extLst>
              <a:ext uri="{FF2B5EF4-FFF2-40B4-BE49-F238E27FC236}">
                <a16:creationId xmlns:a16="http://schemas.microsoft.com/office/drawing/2014/main" id="{03AA9929-C202-E84C-AEAD-59087A51365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2912" y="1844675"/>
            <a:ext cx="2491739" cy="781265"/>
          </a:xfrm>
          <a:prstGeom prst="chevron">
            <a:avLst>
              <a:gd name="adj" fmla="val 27840"/>
            </a:avLst>
          </a:prstGeom>
          <a:solidFill>
            <a:srgbClr val="05418A"/>
          </a:solidFill>
          <a:ln>
            <a:noFill/>
          </a:ln>
          <a:effectLst/>
        </p:spPr>
        <p:txBody>
          <a:bodyPr lIns="72000" tIns="36000" rIns="36000" bIns="36000" anchor="ctr"/>
          <a:lstStyle/>
          <a:p>
            <a:pPr algn="ctr"/>
            <a:endParaRPr lang="en-US" sz="1600" b="1" dirty="0">
              <a:solidFill>
                <a:schemeClr val="tx1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969935-5D98-5A48-9F58-440815A474F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4250" y="1844675"/>
            <a:ext cx="1909061" cy="77894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4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Number 1</a:t>
            </a:r>
          </a:p>
        </p:txBody>
      </p:sp>
      <p:sp>
        <p:nvSpPr>
          <p:cNvPr id="12" name="AutoShape 28">
            <a:extLst>
              <a:ext uri="{FF2B5EF4-FFF2-40B4-BE49-F238E27FC236}">
                <a16:creationId xmlns:a16="http://schemas.microsoft.com/office/drawing/2014/main" id="{F7F6A9EE-CA61-9C44-92A4-76DE53966C7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9399" y="4843689"/>
            <a:ext cx="2491739" cy="781265"/>
          </a:xfrm>
          <a:prstGeom prst="chevron">
            <a:avLst>
              <a:gd name="adj" fmla="val 27840"/>
            </a:avLst>
          </a:prstGeom>
          <a:solidFill>
            <a:schemeClr val="accent3"/>
          </a:solidFill>
          <a:ln>
            <a:noFill/>
          </a:ln>
          <a:effectLst/>
        </p:spPr>
        <p:txBody>
          <a:bodyPr lIns="72000" tIns="36000" rIns="36000" bIns="36000" anchor="ctr"/>
          <a:lstStyle/>
          <a:p>
            <a:pPr algn="ctr"/>
            <a:endParaRPr lang="en-US" sz="1600" b="1" dirty="0">
              <a:solidFill>
                <a:schemeClr val="tx1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09E0F5C3-C2A6-4A43-94BD-7EC65789A6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0737" y="4843689"/>
            <a:ext cx="1909061" cy="77923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4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Number 4</a:t>
            </a:r>
          </a:p>
        </p:txBody>
      </p:sp>
      <p:sp>
        <p:nvSpPr>
          <p:cNvPr id="14" name="AutoShape 28">
            <a:extLst>
              <a:ext uri="{FF2B5EF4-FFF2-40B4-BE49-F238E27FC236}">
                <a16:creationId xmlns:a16="http://schemas.microsoft.com/office/drawing/2014/main" id="{81E429CB-47D2-F448-998C-4FFD9EFC055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9399" y="2844346"/>
            <a:ext cx="2491739" cy="781265"/>
          </a:xfrm>
          <a:prstGeom prst="chevron">
            <a:avLst>
              <a:gd name="adj" fmla="val 2784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lIns="72000" tIns="36000" rIns="36000" bIns="36000" anchor="ctr"/>
          <a:lstStyle/>
          <a:p>
            <a:pPr algn="ctr"/>
            <a:endParaRPr lang="en-US" sz="1600" b="1" dirty="0">
              <a:solidFill>
                <a:schemeClr val="tx1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88CB42EF-717C-A540-8FE1-9F56B51D5F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0737" y="2842027"/>
            <a:ext cx="1909061" cy="78126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4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Number 2</a:t>
            </a:r>
          </a:p>
        </p:txBody>
      </p:sp>
      <p:sp>
        <p:nvSpPr>
          <p:cNvPr id="16" name="AutoShape 28">
            <a:extLst>
              <a:ext uri="{FF2B5EF4-FFF2-40B4-BE49-F238E27FC236}">
                <a16:creationId xmlns:a16="http://schemas.microsoft.com/office/drawing/2014/main" id="{4A449E76-B21F-FB49-B287-654A13CB067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9399" y="3844017"/>
            <a:ext cx="2491739" cy="781265"/>
          </a:xfrm>
          <a:prstGeom prst="chevron">
            <a:avLst>
              <a:gd name="adj" fmla="val 27840"/>
            </a:avLst>
          </a:prstGeom>
          <a:solidFill>
            <a:schemeClr val="accent5"/>
          </a:solidFill>
          <a:ln>
            <a:noFill/>
          </a:ln>
          <a:effectLst/>
        </p:spPr>
        <p:txBody>
          <a:bodyPr lIns="72000" tIns="36000" rIns="36000" bIns="36000" anchor="ctr"/>
          <a:lstStyle/>
          <a:p>
            <a:pPr algn="ctr"/>
            <a:endParaRPr lang="en-US" sz="1600" b="1" dirty="0">
              <a:solidFill>
                <a:schemeClr val="tx1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9B0249B1-B15D-584B-B9B9-38C12190C52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0737" y="3839379"/>
            <a:ext cx="1909061" cy="78126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buNone/>
              <a:defRPr sz="14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buNone/>
              <a:defRPr sz="14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buNone/>
              <a:defRPr sz="14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Number 3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E48FB9E3-9B6F-EB4C-B39F-15EEB89375F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12901" y="2845274"/>
            <a:ext cx="8523099" cy="77894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1113" indent="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71462" indent="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533400" indent="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806450" indent="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A828319A-395C-6C4A-BB56-538F306880C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12901" y="3845873"/>
            <a:ext cx="8523099" cy="77894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1113" indent="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71462" indent="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533400" indent="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806450" indent="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585480D8-4598-E345-BA82-176FC8F648D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12901" y="4846471"/>
            <a:ext cx="8523099" cy="77894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1113" indent="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71462" indent="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533400" indent="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806450" indent="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None/>
              <a:tabLst/>
              <a:defRPr sz="1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2778BFD9-CB1C-9546-8819-45A387785B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163" y="405700"/>
            <a:ext cx="9556110" cy="4595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cap="all" baseline="0">
                <a:solidFill>
                  <a:srgbClr val="05418A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cs-CZ" dirty="0"/>
              <a:t>HEADLINE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6D4CB5D7-56F4-8F4A-8B6D-AADEDE7C54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399" y="912479"/>
            <a:ext cx="9525873" cy="389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cap="all" baseline="0">
                <a:solidFill>
                  <a:srgbClr val="192851"/>
                </a:solidFill>
                <a:latin typeface="Intro Bold" panose="02000000000000000000" pitchFamily="2" charset="77"/>
              </a:defRPr>
            </a:lvl1pPr>
          </a:lstStyle>
          <a:p>
            <a:pPr lvl="0"/>
            <a:r>
              <a:rPr lang="en-US" dirty="0"/>
              <a:t>SUBHEADLINE</a:t>
            </a:r>
            <a:endParaRPr lang="cs-CZ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BABDF85-A96D-474C-BF31-26FB220946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34636" y="451484"/>
            <a:ext cx="1306760" cy="94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71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>
          <p15:clr>
            <a:srgbClr val="FBAE40"/>
          </p15:clr>
        </p15:guide>
        <p15:guide id="2" orient="horz" pos="278">
          <p15:clr>
            <a:srgbClr val="FBAE40"/>
          </p15:clr>
        </p15:guide>
        <p15:guide id="3" pos="7401">
          <p15:clr>
            <a:srgbClr val="FBAE40"/>
          </p15:clr>
        </p15:guide>
        <p15:guide id="4" orient="horz" pos="1162">
          <p15:clr>
            <a:srgbClr val="FBAE40"/>
          </p15:clr>
        </p15:guide>
        <p15:guide id="5" orient="horz" pos="3974">
          <p15:clr>
            <a:srgbClr val="FBAE40"/>
          </p15:clr>
        </p15:guide>
        <p15:guide id="6" orient="horz" pos="206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5.tiff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7">
            <a:extLst>
              <a:ext uri="{FF2B5EF4-FFF2-40B4-BE49-F238E27FC236}">
                <a16:creationId xmlns:a16="http://schemas.microsoft.com/office/drawing/2014/main" id="{5CC60EA5-AB1A-A54B-8956-3D50A09BE96B}"/>
              </a:ext>
            </a:extLst>
          </p:cNvPr>
          <p:cNvSpPr/>
          <p:nvPr userDrawn="1"/>
        </p:nvSpPr>
        <p:spPr>
          <a:xfrm>
            <a:off x="0" y="6550090"/>
            <a:ext cx="12192000" cy="307911"/>
          </a:xfrm>
          <a:prstGeom prst="rect">
            <a:avLst/>
          </a:prstGeom>
          <a:solidFill>
            <a:srgbClr val="FFE2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D65CF56-E83E-1243-BC07-4557C33080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591885"/>
            <a:ext cx="3125401" cy="26611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05418A"/>
                </a:solidFill>
                <a:latin typeface="Intro Bold" panose="02000000000000000000" pitchFamily="2" charset="77"/>
              </a:defRPr>
            </a:lvl1pPr>
          </a:lstStyle>
          <a:p>
            <a:fld id="{DEA447EE-40F2-0B4B-BA48-2ECC9F2E281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B2EEBD-1E85-4C3C-9C2F-644537610B3B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588762" y="0"/>
            <a:ext cx="8588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DATA</a:t>
            </a:r>
          </a:p>
        </p:txBody>
      </p:sp>
    </p:spTree>
    <p:extLst>
      <p:ext uri="{BB962C8B-B14F-4D97-AF65-F5344CB8AC3E}">
        <p14:creationId xmlns:p14="http://schemas.microsoft.com/office/powerpoint/2010/main" val="185727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03" r:id="rId2"/>
    <p:sldLayoutId id="2147483670" r:id="rId3"/>
    <p:sldLayoutId id="2147483704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9D68FF89-957C-584F-9B8B-86C75734BA95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" y="-1"/>
            <a:ext cx="12192000" cy="6639340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hteck 7">
            <a:extLst>
              <a:ext uri="{FF2B5EF4-FFF2-40B4-BE49-F238E27FC236}">
                <a16:creationId xmlns:a16="http://schemas.microsoft.com/office/drawing/2014/main" id="{530BB55F-7005-BF47-A0D4-6A9EC62E7DA5}"/>
              </a:ext>
            </a:extLst>
          </p:cNvPr>
          <p:cNvSpPr/>
          <p:nvPr userDrawn="1"/>
        </p:nvSpPr>
        <p:spPr>
          <a:xfrm>
            <a:off x="0" y="6550090"/>
            <a:ext cx="12192000" cy="307911"/>
          </a:xfrm>
          <a:prstGeom prst="rect">
            <a:avLst/>
          </a:prstGeom>
          <a:solidFill>
            <a:srgbClr val="FFE2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06DE8E8-EB28-754F-BE88-CDEB45CA98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591885"/>
            <a:ext cx="3125401" cy="26611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05418A"/>
                </a:solidFill>
                <a:latin typeface="Intro Bold" panose="02000000000000000000" pitchFamily="2" charset="77"/>
              </a:defRPr>
            </a:lvl1pPr>
          </a:lstStyle>
          <a:p>
            <a:fld id="{DEA447EE-40F2-0B4B-BA48-2ECC9F2E281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584806-20E7-4572-B4A8-474F4985F6E4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588762" y="0"/>
            <a:ext cx="8588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DATA</a:t>
            </a:r>
          </a:p>
        </p:txBody>
      </p:sp>
    </p:spTree>
    <p:extLst>
      <p:ext uri="{BB962C8B-B14F-4D97-AF65-F5344CB8AC3E}">
        <p14:creationId xmlns:p14="http://schemas.microsoft.com/office/powerpoint/2010/main" val="140841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9" r:id="rId2"/>
    <p:sldLayoutId id="2147483671" r:id="rId3"/>
    <p:sldLayoutId id="2147483702" r:id="rId4"/>
    <p:sldLayoutId id="2147483682" r:id="rId5"/>
    <p:sldLayoutId id="2147483673" r:id="rId6"/>
    <p:sldLayoutId id="2147483674" r:id="rId7"/>
    <p:sldLayoutId id="2147483675" r:id="rId8"/>
    <p:sldLayoutId id="2147483676" r:id="rId9"/>
    <p:sldLayoutId id="2147483705" r:id="rId10"/>
    <p:sldLayoutId id="2147483706" r:id="rId11"/>
    <p:sldLayoutId id="2147483707" r:id="rId12"/>
    <p:sldLayoutId id="2147483677" r:id="rId13"/>
    <p:sldLayoutId id="2147483693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000" kern="1200">
          <a:solidFill>
            <a:srgbClr val="05418A"/>
          </a:solidFill>
          <a:latin typeface="Intro Bold" panose="02000000000000000000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6E5A69B-413A-CF4B-991E-D95B87DB75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b="32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hteck 7">
            <a:extLst>
              <a:ext uri="{FF2B5EF4-FFF2-40B4-BE49-F238E27FC236}">
                <a16:creationId xmlns:a16="http://schemas.microsoft.com/office/drawing/2014/main" id="{530BB55F-7005-BF47-A0D4-6A9EC62E7DA5}"/>
              </a:ext>
            </a:extLst>
          </p:cNvPr>
          <p:cNvSpPr/>
          <p:nvPr userDrawn="1"/>
        </p:nvSpPr>
        <p:spPr>
          <a:xfrm>
            <a:off x="0" y="6550090"/>
            <a:ext cx="12192000" cy="307911"/>
          </a:xfrm>
          <a:prstGeom prst="rect">
            <a:avLst/>
          </a:prstGeom>
          <a:solidFill>
            <a:srgbClr val="FFE2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06DE8E8-EB28-754F-BE88-CDEB45CA98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591885"/>
            <a:ext cx="3125401" cy="26611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05418A"/>
                </a:solidFill>
                <a:latin typeface="Intro Bold" panose="02000000000000000000" pitchFamily="2" charset="77"/>
              </a:defRPr>
            </a:lvl1pPr>
          </a:lstStyle>
          <a:p>
            <a:fld id="{DEA447EE-40F2-0B4B-BA48-2ECC9F2E281D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68B510-4BF2-604D-B77C-E366B575AF2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10434636" y="451484"/>
            <a:ext cx="1306760" cy="9468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4EE8FE-B6DD-4AFC-9318-98224F425671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588762" y="0"/>
            <a:ext cx="8588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DATA</a:t>
            </a:r>
          </a:p>
        </p:txBody>
      </p:sp>
    </p:spTree>
    <p:extLst>
      <p:ext uri="{BB962C8B-B14F-4D97-AF65-F5344CB8AC3E}">
        <p14:creationId xmlns:p14="http://schemas.microsoft.com/office/powerpoint/2010/main" val="402422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8" r:id="rId2"/>
    <p:sldLayoutId id="2147483695" r:id="rId3"/>
    <p:sldLayoutId id="2147483696" r:id="rId4"/>
    <p:sldLayoutId id="2147483697" r:id="rId5"/>
    <p:sldLayoutId id="2147483694" r:id="rId6"/>
    <p:sldLayoutId id="2147483701" r:id="rId7"/>
    <p:sldLayoutId id="2147483700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000" kern="1200">
          <a:solidFill>
            <a:srgbClr val="05418A"/>
          </a:solidFill>
          <a:latin typeface="Intro Bold" panose="02000000000000000000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418A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EFE70F4-A5C3-DF42-B005-ABAA1D91DE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742593"/>
          </a:xfrm>
          <a:prstGeom prst="rect">
            <a:avLst/>
          </a:prstGeom>
        </p:spPr>
      </p:pic>
      <p:sp>
        <p:nvSpPr>
          <p:cNvPr id="10" name="Rechteck 7">
            <a:extLst>
              <a:ext uri="{FF2B5EF4-FFF2-40B4-BE49-F238E27FC236}">
                <a16:creationId xmlns:a16="http://schemas.microsoft.com/office/drawing/2014/main" id="{530BB55F-7005-BF47-A0D4-6A9EC62E7DA5}"/>
              </a:ext>
            </a:extLst>
          </p:cNvPr>
          <p:cNvSpPr/>
          <p:nvPr userDrawn="1"/>
        </p:nvSpPr>
        <p:spPr>
          <a:xfrm>
            <a:off x="0" y="6550090"/>
            <a:ext cx="12192000" cy="307911"/>
          </a:xfrm>
          <a:prstGeom prst="rect">
            <a:avLst/>
          </a:prstGeom>
          <a:solidFill>
            <a:srgbClr val="FFE2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A4EC63-FA4C-BB4B-B52F-D25043807DA4}"/>
              </a:ext>
            </a:extLst>
          </p:cNvPr>
          <p:cNvSpPr/>
          <p:nvPr userDrawn="1"/>
        </p:nvSpPr>
        <p:spPr>
          <a:xfrm>
            <a:off x="1131570" y="1705288"/>
            <a:ext cx="9829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>
                <a:solidFill>
                  <a:schemeClr val="bg1"/>
                </a:solidFill>
              </a:rPr>
              <a:t>THANK YOU FOR YOUR ATTENTION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2B131DA-EF4C-3645-9ABA-F6CB8315F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591885"/>
            <a:ext cx="3125401" cy="266115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05418A"/>
                </a:solidFill>
                <a:latin typeface="Intro Bold" panose="02000000000000000000" pitchFamily="2" charset="77"/>
              </a:defRPr>
            </a:lvl1pPr>
          </a:lstStyle>
          <a:p>
            <a:fld id="{DEA447EE-40F2-0B4B-BA48-2ECC9F2E281D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277DFB-0A80-2B45-8422-70F448548A5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271572" y="2897850"/>
            <a:ext cx="1648852" cy="11947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8F084B-1D7F-BD4D-A99D-AE4443D820D3}"/>
              </a:ext>
            </a:extLst>
          </p:cNvPr>
          <p:cNvSpPr txBox="1"/>
          <p:nvPr userDrawn="1"/>
        </p:nvSpPr>
        <p:spPr>
          <a:xfrm>
            <a:off x="4550779" y="4307361"/>
            <a:ext cx="309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u="none" dirty="0" err="1">
                <a:solidFill>
                  <a:schemeClr val="accent1"/>
                </a:solidFill>
                <a:latin typeface="Intro Bold" panose="02000000000000000000" pitchFamily="2" charset="77"/>
                <a:ea typeface="Open Sans SemiBold" panose="020B0606030504020204" pitchFamily="34" charset="0"/>
                <a:cs typeface="Open Sans SemiBold" panose="020B0606030504020204" pitchFamily="34" charset="0"/>
              </a:rPr>
              <a:t>www.eurowag.com</a:t>
            </a:r>
            <a:endParaRPr lang="cs-CZ" sz="2000" b="1" u="none" dirty="0">
              <a:solidFill>
                <a:schemeClr val="accent1"/>
              </a:solidFill>
              <a:latin typeface="Intro Bold" panose="02000000000000000000" pitchFamily="2" charset="77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19D10D-AD2B-4E78-857E-F5883D41BC0B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588762" y="0"/>
            <a:ext cx="8588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DATA</a:t>
            </a:r>
          </a:p>
        </p:txBody>
      </p:sp>
    </p:spTree>
    <p:extLst>
      <p:ext uri="{BB962C8B-B14F-4D97-AF65-F5344CB8AC3E}">
        <p14:creationId xmlns:p14="http://schemas.microsoft.com/office/powerpoint/2010/main" val="179080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000" kern="1200">
          <a:solidFill>
            <a:srgbClr val="05418A"/>
          </a:solidFill>
          <a:latin typeface="Intro Bold" panose="02000000000000000000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storage.princip.cz/customers/Service%20manuals%20EVA%20OBU/ENG/Overview%20DTCO%203.0.pdf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327DF1-3CEE-D547-91B6-CFFC74BCAC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dirty="0"/>
              <a:t>Ver 1.2.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ECD0A39-DBC6-7540-9248-64F143F617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flipH="1">
            <a:off x="-2" y="3772239"/>
            <a:ext cx="4290648" cy="606136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cs-CZ" sz="2800" b="1" dirty="0" err="1">
                <a:solidFill>
                  <a:srgbClr val="FFFF00"/>
                </a:solidFill>
              </a:rPr>
              <a:t>Remote</a:t>
            </a:r>
            <a:r>
              <a:rPr lang="cs-CZ" sz="2800" b="1" dirty="0">
                <a:solidFill>
                  <a:srgbClr val="FFFF00"/>
                </a:solidFill>
              </a:rPr>
              <a:t> </a:t>
            </a:r>
            <a:r>
              <a:rPr lang="cs-CZ" sz="2800" b="1" dirty="0" err="1">
                <a:solidFill>
                  <a:srgbClr val="FFFF00"/>
                </a:solidFill>
              </a:rPr>
              <a:t>download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EDEAD6-454F-864F-940F-E46CC56BF6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31D6B16-1F8D-D84C-A129-ED2580EC16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4458421-EDD5-0149-9C61-3A871279B4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sz="2800" b="1" dirty="0">
                <a:solidFill>
                  <a:srgbClr val="FFFF00"/>
                </a:solidFill>
              </a:rPr>
              <a:t> </a:t>
            </a:r>
            <a:r>
              <a:rPr lang="cs-CZ" sz="2800" b="1" dirty="0" err="1">
                <a:solidFill>
                  <a:srgbClr val="FFFF00"/>
                </a:solidFill>
              </a:rPr>
              <a:t>Supported</a:t>
            </a:r>
            <a:r>
              <a:rPr lang="cs-CZ" sz="2800" b="1" dirty="0">
                <a:solidFill>
                  <a:srgbClr val="FFFF00"/>
                </a:solidFill>
              </a:rPr>
              <a:t> </a:t>
            </a:r>
            <a:r>
              <a:rPr lang="cs-CZ" sz="2800" b="1" dirty="0" err="1">
                <a:solidFill>
                  <a:srgbClr val="FFFF00"/>
                </a:solidFill>
              </a:rPr>
              <a:t>tachographs</a:t>
            </a:r>
            <a:endParaRPr lang="cs-CZ" sz="2800" b="1" dirty="0">
              <a:solidFill>
                <a:srgbClr val="FFFF00"/>
              </a:solidFill>
            </a:endParaRPr>
          </a:p>
          <a:p>
            <a:endParaRPr lang="cs-CZ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0B709C8-68A6-9C44-888D-FD37F9BF05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800" b="1" dirty="0"/>
              <a:t> </a:t>
            </a:r>
            <a:r>
              <a:rPr lang="cs-CZ" sz="2800" b="1" dirty="0" err="1"/>
              <a:t>How</a:t>
            </a:r>
            <a:r>
              <a:rPr lang="cs-CZ" sz="2800" b="1" dirty="0"/>
              <a:t> to </a:t>
            </a:r>
            <a:r>
              <a:rPr lang="cs-CZ" sz="2800" b="1" dirty="0" err="1"/>
              <a:t>find</a:t>
            </a:r>
            <a:r>
              <a:rPr lang="cs-CZ" sz="2800" b="1" dirty="0"/>
              <a:t> OUT</a:t>
            </a:r>
          </a:p>
        </p:txBody>
      </p:sp>
      <p:pic>
        <p:nvPicPr>
          <p:cNvPr id="14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24A2927-5033-4C1E-A6EF-5D6813937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933" y="733512"/>
            <a:ext cx="5444666" cy="306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54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FCBAFF-B8E0-1B46-B3CB-CEAF92E186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cs-CZ" dirty="0"/>
              <a:t>Ver 1.2.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B89DBB-5F5A-E842-BC13-BE19554F73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sz="3600" b="1" dirty="0" err="1">
                <a:solidFill>
                  <a:srgbClr val="002060"/>
                </a:solidFill>
              </a:rPr>
              <a:t>Tachograph</a:t>
            </a:r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cs-CZ" b="1" dirty="0" err="1">
                <a:solidFill>
                  <a:srgbClr val="002060"/>
                </a:solidFill>
              </a:rPr>
              <a:t>vdo</a:t>
            </a:r>
            <a:r>
              <a:rPr lang="cs-CZ" b="1" dirty="0">
                <a:solidFill>
                  <a:srgbClr val="002060"/>
                </a:solidFill>
              </a:rPr>
              <a:t>/</a:t>
            </a:r>
            <a:r>
              <a:rPr lang="cs-CZ" b="1" dirty="0" err="1">
                <a:solidFill>
                  <a:srgbClr val="002060"/>
                </a:solidFill>
              </a:rPr>
              <a:t>continental</a:t>
            </a:r>
            <a:endParaRPr lang="cs-CZ" sz="3600" b="1" dirty="0">
              <a:solidFill>
                <a:srgbClr val="002060"/>
              </a:solidFill>
            </a:endParaRPr>
          </a:p>
          <a:p>
            <a:endParaRPr lang="cs-CZ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79AF2E-C209-4A60-80B8-2F38F2F290F2}"/>
              </a:ext>
            </a:extLst>
          </p:cNvPr>
          <p:cNvSpPr txBox="1"/>
          <p:nvPr/>
        </p:nvSpPr>
        <p:spPr>
          <a:xfrm>
            <a:off x="262306" y="1769739"/>
            <a:ext cx="1071604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002060"/>
                </a:solidFill>
              </a:rPr>
              <a:t>R</a:t>
            </a:r>
            <a:r>
              <a:rPr lang="en-US" sz="1600" b="1" dirty="0">
                <a:solidFill>
                  <a:srgbClr val="002060"/>
                </a:solidFill>
              </a:rPr>
              <a:t>emote downloading is supported from version</a:t>
            </a:r>
            <a:r>
              <a:rPr lang="cs-CZ" sz="1600" b="1" dirty="0">
                <a:solidFill>
                  <a:srgbClr val="002060"/>
                </a:solidFill>
              </a:rPr>
              <a:t> 1.3a (</a:t>
            </a:r>
            <a:r>
              <a:rPr lang="en-US" sz="1600" b="1" dirty="0">
                <a:solidFill>
                  <a:srgbClr val="002060"/>
                </a:solidFill>
              </a:rPr>
              <a:t>in operation since the end of 2009</a:t>
            </a:r>
            <a:r>
              <a:rPr lang="cs-CZ" sz="1600" b="1" dirty="0">
                <a:solidFill>
                  <a:srgbClr val="002060"/>
                </a:solidFill>
              </a:rPr>
              <a:t>)</a:t>
            </a:r>
          </a:p>
          <a:p>
            <a:endParaRPr lang="cs-CZ" sz="1600" b="1" dirty="0">
              <a:solidFill>
                <a:srgbClr val="002060"/>
              </a:solidFill>
            </a:endParaRPr>
          </a:p>
          <a:p>
            <a:r>
              <a:rPr lang="en-US" sz="1600" b="1" dirty="0">
                <a:solidFill>
                  <a:srgbClr val="002060"/>
                </a:solidFill>
              </a:rPr>
              <a:t>However, there are exceptions where even versions 1.3a or 1.4 do not support this feature</a:t>
            </a:r>
            <a:endParaRPr lang="cs-CZ" sz="1600" b="1" dirty="0">
              <a:solidFill>
                <a:srgbClr val="002060"/>
              </a:solidFill>
            </a:endParaRPr>
          </a:p>
          <a:p>
            <a:endParaRPr lang="cs-CZ" sz="1600" b="1" dirty="0">
              <a:solidFill>
                <a:srgbClr val="002060"/>
              </a:solidFill>
            </a:endParaRPr>
          </a:p>
          <a:p>
            <a:r>
              <a:rPr lang="en-US" sz="1600" b="1" dirty="0">
                <a:solidFill>
                  <a:srgbClr val="002060"/>
                </a:solidFill>
              </a:rPr>
              <a:t>Can be identified by serial number see</a:t>
            </a:r>
            <a:r>
              <a:rPr lang="cs-CZ" sz="1600" b="1" dirty="0">
                <a:solidFill>
                  <a:srgbClr val="002060"/>
                </a:solidFill>
              </a:rPr>
              <a:t>:     </a:t>
            </a:r>
            <a:r>
              <a:rPr lang="en-US" sz="1600" b="1" dirty="0">
                <a:solidFill>
                  <a:srgbClr val="002060"/>
                </a:solidFill>
                <a:hlinkClick r:id="rId2" action="ppaction://hlinkfile"/>
              </a:rPr>
              <a:t>Overview of supported tachographs up to DTCO 3.0</a:t>
            </a:r>
            <a:endParaRPr lang="en-US" sz="1600" b="1" dirty="0">
              <a:solidFill>
                <a:srgbClr val="002060"/>
              </a:solidFill>
            </a:endParaRPr>
          </a:p>
          <a:p>
            <a:endParaRPr lang="cs-CZ" b="1" dirty="0">
              <a:solidFill>
                <a:srgbClr val="002060"/>
              </a:solidFill>
            </a:endParaRPr>
          </a:p>
          <a:p>
            <a:r>
              <a:rPr lang="cs-CZ" sz="1600" b="1" dirty="0">
                <a:solidFill>
                  <a:srgbClr val="002060"/>
                </a:solidFill>
              </a:rPr>
              <a:t>T</a:t>
            </a:r>
            <a:r>
              <a:rPr lang="en-US" sz="1600" b="1" dirty="0">
                <a:solidFill>
                  <a:srgbClr val="002060"/>
                </a:solidFill>
              </a:rPr>
              <a:t>he column </a:t>
            </a:r>
            <a:r>
              <a:rPr lang="cs-CZ" sz="1600" b="1" dirty="0">
                <a:latin typeface="Calibri" panose="020F0502020204030204" pitchFamily="34" charset="0"/>
              </a:rPr>
              <a:t>„CAN2 </a:t>
            </a:r>
            <a:r>
              <a:rPr lang="cs-CZ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(2.1 -&gt;)“</a:t>
            </a:r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 </a:t>
            </a:r>
            <a:r>
              <a:rPr lang="en-US" sz="1600" b="1" dirty="0">
                <a:solidFill>
                  <a:srgbClr val="002060"/>
                </a:solidFill>
              </a:rPr>
              <a:t>is important </a:t>
            </a:r>
            <a:r>
              <a:rPr lang="cs-CZ" sz="1600" b="1" dirty="0">
                <a:solidFill>
                  <a:srgbClr val="002060"/>
                </a:solidFill>
              </a:rPr>
              <a:t>and </a:t>
            </a:r>
            <a:r>
              <a:rPr lang="cs-CZ" sz="1600" b="1" dirty="0" err="1">
                <a:solidFill>
                  <a:srgbClr val="002060"/>
                </a:solidFill>
              </a:rPr>
              <a:t>applies</a:t>
            </a:r>
            <a:r>
              <a:rPr lang="cs-CZ" sz="1600" b="1" dirty="0">
                <a:solidFill>
                  <a:srgbClr val="002060"/>
                </a:solidFill>
              </a:rPr>
              <a:t>:</a:t>
            </a:r>
          </a:p>
          <a:p>
            <a:endParaRPr lang="cs-CZ" sz="1600" b="1" dirty="0">
              <a:solidFill>
                <a:srgbClr val="002060"/>
              </a:solidFill>
            </a:endParaRPr>
          </a:p>
          <a:p>
            <a:pPr>
              <a:spcAft>
                <a:spcPts val="0"/>
              </a:spcAft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●  Service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compatible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○  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Service activation is required for compatibility</a:t>
            </a:r>
            <a:endParaRPr lang="cs-CZ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─   Service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not </a:t>
            </a:r>
            <a:r>
              <a:rPr lang="cs-CZ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compatible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cs-CZ" sz="1600" b="1" dirty="0">
              <a:solidFill>
                <a:srgbClr val="002060"/>
              </a:solidFill>
            </a:endParaRPr>
          </a:p>
          <a:p>
            <a:r>
              <a:rPr lang="en-US" sz="1600" b="1" dirty="0">
                <a:solidFill>
                  <a:srgbClr val="002060"/>
                </a:solidFill>
              </a:rPr>
              <a:t>The version of the tachograph and its SN can be found on the label under the printer paper roll:</a:t>
            </a:r>
            <a:endParaRPr lang="cs-CZ" sz="1600" b="1" dirty="0">
              <a:solidFill>
                <a:srgbClr val="002060"/>
              </a:solidFill>
            </a:endParaRPr>
          </a:p>
          <a:p>
            <a:endParaRPr lang="cs-CZ" sz="1600" b="1" dirty="0">
              <a:solidFill>
                <a:srgbClr val="002060"/>
              </a:solidFill>
            </a:endParaRPr>
          </a:p>
          <a:p>
            <a:endParaRPr lang="cs-CZ" sz="1600" b="1" dirty="0">
              <a:solidFill>
                <a:srgbClr val="002060"/>
              </a:solidFill>
            </a:endParaRPr>
          </a:p>
          <a:p>
            <a:endParaRPr lang="cs-CZ" sz="1600" b="1" dirty="0">
              <a:solidFill>
                <a:srgbClr val="002060"/>
              </a:solidFill>
            </a:endParaRPr>
          </a:p>
          <a:p>
            <a:endParaRPr lang="cs-CZ" sz="1600" b="1" dirty="0">
              <a:solidFill>
                <a:srgbClr val="002060"/>
              </a:solidFill>
            </a:endParaRPr>
          </a:p>
          <a:p>
            <a:endParaRPr lang="cs-CZ" sz="1600" b="1" dirty="0">
              <a:solidFill>
                <a:srgbClr val="002060"/>
              </a:solidFill>
            </a:endParaRPr>
          </a:p>
          <a:p>
            <a:r>
              <a:rPr lang="en-US" sz="1600" b="1" dirty="0">
                <a:solidFill>
                  <a:srgbClr val="002060"/>
                </a:solidFill>
              </a:rPr>
              <a:t>The new generation of tachographs - SMART DTCO 4.0 are all compatible</a:t>
            </a:r>
            <a:r>
              <a:rPr lang="cs-CZ" sz="1600" b="1" dirty="0">
                <a:solidFill>
                  <a:srgbClr val="002060"/>
                </a:solidFill>
              </a:rPr>
              <a:t> </a:t>
            </a:r>
            <a:r>
              <a:rPr lang="cs-CZ" sz="1600" dirty="0">
                <a:solidFill>
                  <a:srgbClr val="002060"/>
                </a:solidFill>
              </a:rPr>
              <a:t>(but </a:t>
            </a:r>
            <a:r>
              <a:rPr lang="en-US" sz="1600" dirty="0">
                <a:solidFill>
                  <a:srgbClr val="002060"/>
                </a:solidFill>
              </a:rPr>
              <a:t>must be set to publish data – YES</a:t>
            </a:r>
            <a:r>
              <a:rPr lang="cs-CZ" sz="1600" dirty="0">
                <a:solidFill>
                  <a:srgbClr val="002060"/>
                </a:solidFill>
              </a:rPr>
              <a:t>)</a:t>
            </a: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5E9CDCDF-09F8-4114-9293-5436FA791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99" y="5047351"/>
            <a:ext cx="1635406" cy="99196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24096A1C-4654-4582-9396-96A8D5000F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1426" y="5047351"/>
            <a:ext cx="1945537" cy="991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12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FCBAFF-B8E0-1B46-B3CB-CEAF92E186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cs-CZ" dirty="0"/>
              <a:t>Ver 1.2.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529CF01-5179-4C06-9766-D3C8FF3330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913" y="1216241"/>
            <a:ext cx="11306175" cy="5375644"/>
          </a:xfrm>
        </p:spPr>
        <p:txBody>
          <a:bodyPr/>
          <a:lstStyle/>
          <a:p>
            <a:pPr marL="0" indent="0">
              <a:buNone/>
            </a:pPr>
            <a:r>
              <a:rPr lang="cs-CZ" sz="1600" cap="none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R</a:t>
            </a:r>
            <a:r>
              <a:rPr lang="en-US" sz="1600" cap="none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emot</a:t>
            </a:r>
            <a:r>
              <a:rPr lang="cs-CZ" sz="1600" cap="none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e</a:t>
            </a:r>
            <a:r>
              <a:rPr lang="en-US" sz="1600" cap="none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downloading is supported from </a:t>
            </a:r>
            <a:r>
              <a:rPr lang="cs-CZ" sz="1600" cap="none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SE5000 7.1</a:t>
            </a:r>
          </a:p>
          <a:p>
            <a:pPr marL="0" indent="0">
              <a:buNone/>
            </a:pPr>
            <a:r>
              <a:rPr lang="en-US" sz="1600" cap="none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The version can be found on the printout from the tachograph, see:</a:t>
            </a:r>
            <a:endParaRPr lang="cs-CZ" sz="1600" cap="none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cs-CZ" sz="1600" cap="none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1600" cap="none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cs-CZ" sz="1600" cap="none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600" cap="none" dirty="0">
                <a:solidFill>
                  <a:srgbClr val="002060"/>
                </a:solidFill>
                <a:latin typeface="+mn-lt"/>
              </a:rPr>
              <a:t>The new generation of tachographs (referred to as GEN 2) </a:t>
            </a:r>
            <a:r>
              <a:rPr lang="cs-CZ" sz="1600" cap="none" dirty="0">
                <a:solidFill>
                  <a:srgbClr val="002060"/>
                </a:solidFill>
                <a:latin typeface="+mn-lt"/>
              </a:rPr>
              <a:t>are </a:t>
            </a:r>
            <a:r>
              <a:rPr lang="cs-CZ" sz="1600" cap="none" dirty="0" err="1">
                <a:solidFill>
                  <a:srgbClr val="002060"/>
                </a:solidFill>
                <a:latin typeface="+mn-lt"/>
              </a:rPr>
              <a:t>all</a:t>
            </a:r>
            <a:r>
              <a:rPr lang="cs-CZ" sz="1600" cap="none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sz="1600" cap="none" dirty="0" err="1">
                <a:solidFill>
                  <a:srgbClr val="002060"/>
                </a:solidFill>
                <a:latin typeface="+mn-lt"/>
              </a:rPr>
              <a:t>compatible</a:t>
            </a:r>
            <a:endParaRPr lang="cs-CZ" sz="1600" cap="none" dirty="0">
              <a:solidFill>
                <a:srgbClr val="002060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1600" cap="none" dirty="0">
                <a:solidFill>
                  <a:srgbClr val="002060"/>
                </a:solidFill>
                <a:latin typeface="+mn-lt"/>
              </a:rPr>
              <a:t>Tachographs</a:t>
            </a:r>
            <a:r>
              <a:rPr lang="cs-CZ" sz="1600" cap="none" dirty="0">
                <a:solidFill>
                  <a:srgbClr val="002060"/>
                </a:solidFill>
                <a:latin typeface="+mn-lt"/>
              </a:rPr>
              <a:t> STONERIDGE</a:t>
            </a:r>
            <a:r>
              <a:rPr lang="en-US" sz="1600" cap="none" dirty="0">
                <a:solidFill>
                  <a:srgbClr val="002060"/>
                </a:solidFill>
                <a:latin typeface="+mn-lt"/>
              </a:rPr>
              <a:t> must also have </a:t>
            </a:r>
            <a:r>
              <a:rPr lang="cs-CZ" sz="1600" cap="none" dirty="0">
                <a:solidFill>
                  <a:srgbClr val="002060"/>
                </a:solidFill>
                <a:latin typeface="+mn-lt"/>
              </a:rPr>
              <a:t>„</a:t>
            </a:r>
            <a:r>
              <a:rPr lang="en-US" sz="1600" cap="none" dirty="0">
                <a:solidFill>
                  <a:srgbClr val="002060"/>
                </a:solidFill>
                <a:latin typeface="+mn-lt"/>
              </a:rPr>
              <a:t>CAN </a:t>
            </a:r>
            <a:r>
              <a:rPr lang="cs-CZ" sz="1600" cap="none" dirty="0" err="1">
                <a:solidFill>
                  <a:srgbClr val="002060"/>
                </a:solidFill>
                <a:latin typeface="+mn-lt"/>
              </a:rPr>
              <a:t>Download</a:t>
            </a:r>
            <a:r>
              <a:rPr lang="cs-CZ" sz="1600" cap="none" dirty="0">
                <a:solidFill>
                  <a:srgbClr val="002060"/>
                </a:solidFill>
                <a:latin typeface="+mn-lt"/>
              </a:rPr>
              <a:t>“</a:t>
            </a:r>
            <a:r>
              <a:rPr lang="en-US" sz="1600" cap="none" dirty="0">
                <a:solidFill>
                  <a:srgbClr val="002060"/>
                </a:solidFill>
                <a:latin typeface="+mn-lt"/>
              </a:rPr>
              <a:t> activated</a:t>
            </a:r>
            <a:r>
              <a:rPr lang="cs-CZ" sz="1600" cap="none" dirty="0">
                <a:solidFill>
                  <a:srgbClr val="002060"/>
                </a:solidFill>
                <a:latin typeface="+mn-lt"/>
              </a:rPr>
              <a:t>, </a:t>
            </a:r>
            <a:r>
              <a:rPr lang="cs-CZ" sz="1600" cap="none" dirty="0" err="1">
                <a:solidFill>
                  <a:srgbClr val="002060"/>
                </a:solidFill>
                <a:latin typeface="+mn-lt"/>
              </a:rPr>
              <a:t>see</a:t>
            </a:r>
            <a:r>
              <a:rPr lang="cs-CZ" sz="1600" cap="none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sz="1600" cap="none" dirty="0" err="1">
                <a:solidFill>
                  <a:srgbClr val="002060"/>
                </a:solidFill>
                <a:latin typeface="+mn-lt"/>
              </a:rPr>
              <a:t>below</a:t>
            </a:r>
            <a:r>
              <a:rPr lang="cs-CZ" sz="1600" cap="none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sz="1600" cap="none" dirty="0" err="1">
                <a:solidFill>
                  <a:srgbClr val="002060"/>
                </a:solidFill>
                <a:latin typeface="+mn-lt"/>
              </a:rPr>
              <a:t>for</a:t>
            </a:r>
            <a:r>
              <a:rPr lang="cs-CZ" sz="1600" cap="none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sz="1600" cap="none" dirty="0" err="1">
                <a:solidFill>
                  <a:srgbClr val="002060"/>
                </a:solidFill>
                <a:latin typeface="+mn-lt"/>
              </a:rPr>
              <a:t>procedure</a:t>
            </a:r>
            <a:r>
              <a:rPr lang="cs-CZ" sz="1600" cap="none" dirty="0">
                <a:solidFill>
                  <a:srgbClr val="002060"/>
                </a:solidFill>
                <a:latin typeface="+mn-lt"/>
              </a:rPr>
              <a:t>: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200" b="0" cap="none" dirty="0">
                <a:solidFill>
                  <a:srgbClr val="002060"/>
                </a:solidFill>
              </a:rPr>
              <a:t>1. Insert the workshop card into the tachograph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200" b="0" cap="none" dirty="0">
                <a:solidFill>
                  <a:srgbClr val="002060"/>
                </a:solidFill>
              </a:rPr>
              <a:t>2.</a:t>
            </a:r>
            <a:r>
              <a:rPr lang="cs-CZ" sz="1200" b="0" cap="none" dirty="0">
                <a:solidFill>
                  <a:srgbClr val="002060"/>
                </a:solidFill>
              </a:rPr>
              <a:t> </a:t>
            </a:r>
            <a:r>
              <a:rPr lang="en-US" sz="1200" b="0" cap="none" dirty="0">
                <a:solidFill>
                  <a:srgbClr val="002060"/>
                </a:solidFill>
              </a:rPr>
              <a:t>Use the up-down buttons to select </a:t>
            </a:r>
            <a:r>
              <a:rPr lang="en-US" sz="1200" cap="none" dirty="0">
                <a:solidFill>
                  <a:srgbClr val="002060"/>
                </a:solidFill>
              </a:rPr>
              <a:t>"Settings" </a:t>
            </a:r>
            <a:r>
              <a:rPr lang="en-US" sz="1200" b="0" cap="none" dirty="0">
                <a:solidFill>
                  <a:srgbClr val="002060"/>
                </a:solidFill>
              </a:rPr>
              <a:t>and press "OK"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200" b="0" cap="none" dirty="0">
                <a:solidFill>
                  <a:srgbClr val="002060"/>
                </a:solidFill>
              </a:rPr>
              <a:t>3.</a:t>
            </a:r>
            <a:r>
              <a:rPr lang="cs-CZ" sz="1200" b="0" cap="none" dirty="0">
                <a:solidFill>
                  <a:srgbClr val="002060"/>
                </a:solidFill>
              </a:rPr>
              <a:t> </a:t>
            </a:r>
            <a:r>
              <a:rPr lang="en-US" sz="1200" b="0" cap="none" dirty="0">
                <a:solidFill>
                  <a:srgbClr val="002060"/>
                </a:solidFill>
              </a:rPr>
              <a:t>Go to </a:t>
            </a:r>
            <a:r>
              <a:rPr lang="en-US" sz="1200" cap="none" dirty="0">
                <a:solidFill>
                  <a:srgbClr val="002060"/>
                </a:solidFill>
              </a:rPr>
              <a:t>"Parameters" </a:t>
            </a:r>
            <a:r>
              <a:rPr lang="en-US" sz="1200" b="0" cap="none" dirty="0">
                <a:solidFill>
                  <a:srgbClr val="002060"/>
                </a:solidFill>
              </a:rPr>
              <a:t>and press "OK"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200" b="0" cap="none" dirty="0">
                <a:solidFill>
                  <a:srgbClr val="002060"/>
                </a:solidFill>
              </a:rPr>
              <a:t>4.</a:t>
            </a:r>
            <a:r>
              <a:rPr lang="cs-CZ" sz="1200" b="0" cap="none" dirty="0">
                <a:solidFill>
                  <a:srgbClr val="002060"/>
                </a:solidFill>
              </a:rPr>
              <a:t> </a:t>
            </a:r>
            <a:r>
              <a:rPr lang="en-US" sz="1200" b="0" cap="none" dirty="0">
                <a:solidFill>
                  <a:srgbClr val="002060"/>
                </a:solidFill>
              </a:rPr>
              <a:t>Go to </a:t>
            </a:r>
            <a:r>
              <a:rPr lang="en-US" sz="1200" cap="none" dirty="0">
                <a:solidFill>
                  <a:srgbClr val="002060"/>
                </a:solidFill>
              </a:rPr>
              <a:t>"Select CAN Download" </a:t>
            </a:r>
            <a:r>
              <a:rPr lang="en-US" sz="1200" b="0" cap="none" dirty="0">
                <a:solidFill>
                  <a:srgbClr val="002060"/>
                </a:solidFill>
              </a:rPr>
              <a:t>and press "OK"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200" b="0" cap="none" dirty="0">
                <a:solidFill>
                  <a:srgbClr val="002060"/>
                </a:solidFill>
              </a:rPr>
              <a:t>5.</a:t>
            </a:r>
            <a:r>
              <a:rPr lang="cs-CZ" sz="1200" b="0" cap="none" dirty="0">
                <a:solidFill>
                  <a:srgbClr val="002060"/>
                </a:solidFill>
              </a:rPr>
              <a:t> </a:t>
            </a:r>
            <a:r>
              <a:rPr lang="en-US" sz="1200" b="0" cap="none" dirty="0">
                <a:solidFill>
                  <a:srgbClr val="002060"/>
                </a:solidFill>
              </a:rPr>
              <a:t>Make sure the service is active</a:t>
            </a:r>
            <a:endParaRPr lang="cs-CZ" sz="1200" b="0" cap="none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600" cap="none" dirty="0">
                <a:solidFill>
                  <a:srgbClr val="002060"/>
                </a:solidFill>
                <a:latin typeface="+mn-lt"/>
              </a:rPr>
              <a:t>For Stoneridge tachographs, if the data from D8 (AETR) is not read, the correct protocol must be activated</a:t>
            </a:r>
            <a:r>
              <a:rPr lang="cs-CZ" sz="1600" cap="none" dirty="0">
                <a:solidFill>
                  <a:srgbClr val="002060"/>
                </a:solidFill>
                <a:latin typeface="+mn-lt"/>
              </a:rPr>
              <a:t>:</a:t>
            </a:r>
          </a:p>
          <a:p>
            <a:pPr>
              <a:spcBef>
                <a:spcPts val="300"/>
              </a:spcBef>
            </a:pPr>
            <a:r>
              <a:rPr lang="cs-CZ" sz="1200" b="0" cap="none" dirty="0">
                <a:solidFill>
                  <a:srgbClr val="002060"/>
                </a:solidFill>
              </a:rPr>
              <a:t>Insert </a:t>
            </a:r>
            <a:r>
              <a:rPr lang="cs-CZ" sz="1200" b="0" cap="none" dirty="0" err="1">
                <a:solidFill>
                  <a:srgbClr val="002060"/>
                </a:solidFill>
              </a:rPr>
              <a:t>company</a:t>
            </a:r>
            <a:r>
              <a:rPr lang="cs-CZ" sz="1200" b="0" cap="none" dirty="0">
                <a:solidFill>
                  <a:srgbClr val="002060"/>
                </a:solidFill>
              </a:rPr>
              <a:t> </a:t>
            </a:r>
            <a:r>
              <a:rPr lang="cs-CZ" sz="1200" b="0" cap="none" dirty="0" err="1">
                <a:solidFill>
                  <a:srgbClr val="002060"/>
                </a:solidFill>
              </a:rPr>
              <a:t>card</a:t>
            </a:r>
            <a:endParaRPr lang="cs-CZ" sz="1200" b="0" cap="none" dirty="0">
              <a:solidFill>
                <a:srgbClr val="002060"/>
              </a:solidFill>
            </a:endParaRPr>
          </a:p>
          <a:p>
            <a:pPr>
              <a:spcBef>
                <a:spcPts val="300"/>
              </a:spcBef>
            </a:pPr>
            <a:r>
              <a:rPr lang="en-US" sz="1200" b="0" cap="none" dirty="0">
                <a:solidFill>
                  <a:srgbClr val="002060"/>
                </a:solidFill>
              </a:rPr>
              <a:t>Use the buttons to select </a:t>
            </a:r>
            <a:r>
              <a:rPr lang="en-US" sz="1200" cap="none" dirty="0">
                <a:solidFill>
                  <a:srgbClr val="002060"/>
                </a:solidFill>
              </a:rPr>
              <a:t>"Settings" </a:t>
            </a:r>
            <a:r>
              <a:rPr lang="en-US" sz="1200" b="0" cap="none" dirty="0">
                <a:solidFill>
                  <a:srgbClr val="002060"/>
                </a:solidFill>
              </a:rPr>
              <a:t>and press "OK„</a:t>
            </a:r>
            <a:endParaRPr lang="cs-CZ" sz="1200" b="0" cap="none" dirty="0">
              <a:solidFill>
                <a:srgbClr val="002060"/>
              </a:solidFill>
            </a:endParaRPr>
          </a:p>
          <a:p>
            <a:pPr>
              <a:spcBef>
                <a:spcPts val="300"/>
              </a:spcBef>
            </a:pPr>
            <a:r>
              <a:rPr lang="en-US" sz="1200" b="0" cap="none" dirty="0">
                <a:solidFill>
                  <a:srgbClr val="002060"/>
                </a:solidFill>
              </a:rPr>
              <a:t>Go to </a:t>
            </a:r>
            <a:r>
              <a:rPr lang="en-US" sz="1200" cap="none" dirty="0">
                <a:solidFill>
                  <a:srgbClr val="002060"/>
                </a:solidFill>
              </a:rPr>
              <a:t>"Parameters" </a:t>
            </a:r>
            <a:r>
              <a:rPr lang="en-US" sz="1200" b="0" cap="none" dirty="0">
                <a:solidFill>
                  <a:srgbClr val="002060"/>
                </a:solidFill>
              </a:rPr>
              <a:t>and press "OK„</a:t>
            </a:r>
            <a:endParaRPr lang="cs-CZ" sz="1200" b="0" cap="none" dirty="0">
              <a:solidFill>
                <a:srgbClr val="002060"/>
              </a:solidFill>
            </a:endParaRPr>
          </a:p>
          <a:p>
            <a:pPr>
              <a:spcBef>
                <a:spcPts val="300"/>
              </a:spcBef>
            </a:pPr>
            <a:r>
              <a:rPr lang="en-US" sz="1200" b="0" cap="none" dirty="0">
                <a:solidFill>
                  <a:srgbClr val="002060"/>
                </a:solidFill>
              </a:rPr>
              <a:t>Select </a:t>
            </a:r>
            <a:r>
              <a:rPr lang="en-US" sz="1200" cap="none" dirty="0">
                <a:solidFill>
                  <a:srgbClr val="002060"/>
                </a:solidFill>
              </a:rPr>
              <a:t>"Data format D8"</a:t>
            </a:r>
            <a:r>
              <a:rPr lang="en-US" sz="1200" b="0" cap="none" dirty="0">
                <a:solidFill>
                  <a:srgbClr val="002060"/>
                </a:solidFill>
              </a:rPr>
              <a:t> and press "OK„</a:t>
            </a:r>
            <a:endParaRPr lang="cs-CZ" sz="1200" b="0" cap="none" dirty="0">
              <a:solidFill>
                <a:srgbClr val="002060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cs-CZ" sz="1200" b="0" cap="none" dirty="0">
                <a:solidFill>
                  <a:srgbClr val="002060"/>
                </a:solidFill>
              </a:rPr>
              <a:t>            </a:t>
            </a:r>
            <a:r>
              <a:rPr lang="en-US" sz="1200" b="0" cap="none" dirty="0">
                <a:solidFill>
                  <a:srgbClr val="002060"/>
                </a:solidFill>
              </a:rPr>
              <a:t>a.</a:t>
            </a:r>
            <a:r>
              <a:rPr lang="cs-CZ" sz="1200" b="0" cap="none" dirty="0">
                <a:solidFill>
                  <a:srgbClr val="002060"/>
                </a:solidFill>
              </a:rPr>
              <a:t> </a:t>
            </a:r>
            <a:r>
              <a:rPr lang="cs-CZ" sz="1200" b="0" cap="none" dirty="0" err="1">
                <a:solidFill>
                  <a:srgbClr val="002060"/>
                </a:solidFill>
              </a:rPr>
              <a:t>Change</a:t>
            </a:r>
            <a:r>
              <a:rPr lang="cs-CZ" sz="1200" b="0" cap="none" dirty="0">
                <a:solidFill>
                  <a:srgbClr val="002060"/>
                </a:solidFill>
              </a:rPr>
              <a:t> </a:t>
            </a:r>
            <a:r>
              <a:rPr lang="en-US" sz="1200" b="0" cap="none" dirty="0">
                <a:solidFill>
                  <a:srgbClr val="002060"/>
                </a:solidFill>
              </a:rPr>
              <a:t>the settings from </a:t>
            </a:r>
            <a:r>
              <a:rPr lang="cs-CZ" sz="1200" cap="none" dirty="0">
                <a:solidFill>
                  <a:srgbClr val="002060"/>
                </a:solidFill>
              </a:rPr>
              <a:t>2400 </a:t>
            </a:r>
            <a:r>
              <a:rPr lang="cs-CZ" sz="1200" b="0" cap="none" dirty="0">
                <a:solidFill>
                  <a:srgbClr val="002060"/>
                </a:solidFill>
              </a:rPr>
              <a:t>to</a:t>
            </a:r>
            <a:r>
              <a:rPr lang="cs-CZ" sz="1200" cap="none" dirty="0">
                <a:solidFill>
                  <a:srgbClr val="002060"/>
                </a:solidFill>
              </a:rPr>
              <a:t> SRE</a:t>
            </a:r>
            <a:endParaRPr lang="cs-CZ" dirty="0"/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92A296F9-8B19-4F22-9597-E3C49DD1DF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002060"/>
                </a:solidFill>
              </a:rPr>
              <a:t>Tachograph</a:t>
            </a:r>
            <a:r>
              <a:rPr lang="cs-CZ" sz="3200" b="1" dirty="0">
                <a:solidFill>
                  <a:srgbClr val="002060"/>
                </a:solidFill>
              </a:rPr>
              <a:t> </a:t>
            </a:r>
            <a:r>
              <a:rPr lang="cs-CZ" b="1" dirty="0" err="1">
                <a:solidFill>
                  <a:srgbClr val="002060"/>
                </a:solidFill>
              </a:rPr>
              <a:t>Stoneridge</a:t>
            </a:r>
            <a:endParaRPr lang="cs-CZ" sz="4800" b="1" dirty="0">
              <a:solidFill>
                <a:srgbClr val="002060"/>
              </a:solidFill>
            </a:endParaRPr>
          </a:p>
          <a:p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E13E589-5DCD-4815-B39F-F7BBA9E3B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065" y="1824928"/>
            <a:ext cx="1553837" cy="1191203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D8C73607-3B7A-4C54-A496-9D7411617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" y="1824929"/>
            <a:ext cx="1553837" cy="119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00915"/>
      </p:ext>
    </p:extLst>
  </p:cSld>
  <p:clrMapOvr>
    <a:masterClrMapping/>
  </p:clrMapOvr>
</p:sld>
</file>

<file path=ppt/theme/theme1.xml><?xml version="1.0" encoding="utf-8"?>
<a:theme xmlns:a="http://schemas.openxmlformats.org/drawingml/2006/main" name="1_TITLE PAGES">
  <a:themeElements>
    <a:clrScheme name="Eurowag Theme">
      <a:dk1>
        <a:srgbClr val="06418C"/>
      </a:dk1>
      <a:lt1>
        <a:srgbClr val="FFFFFF"/>
      </a:lt1>
      <a:dk2>
        <a:srgbClr val="000000"/>
      </a:dk2>
      <a:lt2>
        <a:srgbClr val="D9DEE3"/>
      </a:lt2>
      <a:accent1>
        <a:srgbClr val="00A7E7"/>
      </a:accent1>
      <a:accent2>
        <a:srgbClr val="06418C"/>
      </a:accent2>
      <a:accent3>
        <a:srgbClr val="062352"/>
      </a:accent3>
      <a:accent4>
        <a:srgbClr val="FFE200"/>
      </a:accent4>
      <a:accent5>
        <a:srgbClr val="A5A5A5"/>
      </a:accent5>
      <a:accent6>
        <a:srgbClr val="D8E0E5"/>
      </a:accent6>
      <a:hlink>
        <a:srgbClr val="2574E4"/>
      </a:hlink>
      <a:folHlink>
        <a:srgbClr val="75707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8751341-7F73-0C44-A798-7857E57F8315}" vid="{E08DAA9C-EF15-A44A-ADA2-9758ACBE0746}"/>
    </a:ext>
  </a:extLst>
</a:theme>
</file>

<file path=ppt/theme/theme2.xml><?xml version="1.0" encoding="utf-8"?>
<a:theme xmlns:a="http://schemas.openxmlformats.org/drawingml/2006/main" name="2_BODY PAGES">
  <a:themeElements>
    <a:clrScheme name="Eurowag Theme">
      <a:dk1>
        <a:srgbClr val="06418C"/>
      </a:dk1>
      <a:lt1>
        <a:srgbClr val="FFFFFF"/>
      </a:lt1>
      <a:dk2>
        <a:srgbClr val="000000"/>
      </a:dk2>
      <a:lt2>
        <a:srgbClr val="D9DEE3"/>
      </a:lt2>
      <a:accent1>
        <a:srgbClr val="00A7E7"/>
      </a:accent1>
      <a:accent2>
        <a:srgbClr val="06418C"/>
      </a:accent2>
      <a:accent3>
        <a:srgbClr val="062352"/>
      </a:accent3>
      <a:accent4>
        <a:srgbClr val="FFE200"/>
      </a:accent4>
      <a:accent5>
        <a:srgbClr val="A5A5A5"/>
      </a:accent5>
      <a:accent6>
        <a:srgbClr val="D8E0E5"/>
      </a:accent6>
      <a:hlink>
        <a:srgbClr val="2574E4"/>
      </a:hlink>
      <a:folHlink>
        <a:srgbClr val="75707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b="1" dirty="0" err="1">
            <a:solidFill>
              <a:srgbClr val="05418A"/>
            </a:solidFill>
            <a:latin typeface="Open Sans SemiBold" panose="020B0606030504020204" pitchFamily="34" charset="0"/>
            <a:ea typeface="Open Sans SemiBold" panose="020B0606030504020204" pitchFamily="34" charset="0"/>
            <a:cs typeface="Open Sans SemiBold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HARTS AND TABLES">
  <a:themeElements>
    <a:clrScheme name="Eurowag Theme">
      <a:dk1>
        <a:srgbClr val="06418C"/>
      </a:dk1>
      <a:lt1>
        <a:srgbClr val="FFFFFF"/>
      </a:lt1>
      <a:dk2>
        <a:srgbClr val="000000"/>
      </a:dk2>
      <a:lt2>
        <a:srgbClr val="D9DEE3"/>
      </a:lt2>
      <a:accent1>
        <a:srgbClr val="00A7E7"/>
      </a:accent1>
      <a:accent2>
        <a:srgbClr val="06418C"/>
      </a:accent2>
      <a:accent3>
        <a:srgbClr val="062352"/>
      </a:accent3>
      <a:accent4>
        <a:srgbClr val="FFE200"/>
      </a:accent4>
      <a:accent5>
        <a:srgbClr val="A5A5A5"/>
      </a:accent5>
      <a:accent6>
        <a:srgbClr val="D8E0E5"/>
      </a:accent6>
      <a:hlink>
        <a:srgbClr val="2574E4"/>
      </a:hlink>
      <a:folHlink>
        <a:srgbClr val="75707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b="1" dirty="0" err="1">
            <a:solidFill>
              <a:srgbClr val="05418A"/>
            </a:solidFill>
            <a:latin typeface="Open Sans SemiBold" panose="020B0606030504020204" pitchFamily="34" charset="0"/>
            <a:ea typeface="Open Sans SemiBold" panose="020B0606030504020204" pitchFamily="34" charset="0"/>
            <a:cs typeface="Open Sans SemiBold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END TITLE">
  <a:themeElements>
    <a:clrScheme name="Eurowag Theme">
      <a:dk1>
        <a:srgbClr val="06418C"/>
      </a:dk1>
      <a:lt1>
        <a:srgbClr val="FFFFFF"/>
      </a:lt1>
      <a:dk2>
        <a:srgbClr val="000000"/>
      </a:dk2>
      <a:lt2>
        <a:srgbClr val="D9DEE3"/>
      </a:lt2>
      <a:accent1>
        <a:srgbClr val="00A7E7"/>
      </a:accent1>
      <a:accent2>
        <a:srgbClr val="06418C"/>
      </a:accent2>
      <a:accent3>
        <a:srgbClr val="062352"/>
      </a:accent3>
      <a:accent4>
        <a:srgbClr val="FFE200"/>
      </a:accent4>
      <a:accent5>
        <a:srgbClr val="A5A5A5"/>
      </a:accent5>
      <a:accent6>
        <a:srgbClr val="D8E0E5"/>
      </a:accent6>
      <a:hlink>
        <a:srgbClr val="2574E4"/>
      </a:hlink>
      <a:folHlink>
        <a:srgbClr val="75707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b="1" dirty="0" err="1">
            <a:solidFill>
              <a:srgbClr val="05418A"/>
            </a:solidFill>
            <a:latin typeface="Open Sans SemiBold" panose="020B0606030504020204" pitchFamily="34" charset="0"/>
            <a:ea typeface="Open Sans SemiBold" panose="020B0606030504020204" pitchFamily="34" charset="0"/>
            <a:cs typeface="Open Sans SemiBold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8801168A79A748A4F6536B147B90C9" ma:contentTypeVersion="8" ma:contentTypeDescription="Create a new document." ma:contentTypeScope="" ma:versionID="53623b70a8b33c01323eea56add52816">
  <xsd:schema xmlns:xsd="http://www.w3.org/2001/XMLSchema" xmlns:xs="http://www.w3.org/2001/XMLSchema" xmlns:p="http://schemas.microsoft.com/office/2006/metadata/properties" xmlns:ns2="77e008da-9ee2-4d1a-a38f-35acb97b4a53" targetNamespace="http://schemas.microsoft.com/office/2006/metadata/properties" ma:root="true" ma:fieldsID="078eb4d0d212c0a3d5ed3349ae09602a" ns2:_="">
    <xsd:import namespace="77e008da-9ee2-4d1a-a38f-35acb97b4a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e008da-9ee2-4d1a-a38f-35acb97b4a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458BB3-91E2-4097-8BFB-F5296559BE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6A3CC8-3B63-4329-8D1A-13D48A171E3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C3B8D7F-96A3-48A7-AA7B-02DED87A9F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e008da-9ee2-4d1a-a38f-35acb97b4a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1350</TotalTime>
  <Words>328</Words>
  <Application>Microsoft Office PowerPoint</Application>
  <PresentationFormat>Widescreen</PresentationFormat>
  <Paragraphs>45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Arial</vt:lpstr>
      <vt:lpstr>Calibri</vt:lpstr>
      <vt:lpstr>Helvetica Neue Medium</vt:lpstr>
      <vt:lpstr>Intro Bold</vt:lpstr>
      <vt:lpstr>Open Sans</vt:lpstr>
      <vt:lpstr>Open Sans SemiBold</vt:lpstr>
      <vt:lpstr>1_TITLE PAGES</vt:lpstr>
      <vt:lpstr>2_BODY PAGES</vt:lpstr>
      <vt:lpstr>3_CHARTS AND TABLES</vt:lpstr>
      <vt:lpstr>4_END TITLE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EW_Presentation_template_2019</dc:title>
  <dc:creator>Greguš David Sebastian</dc:creator>
  <cp:lastModifiedBy>Myšák Roman</cp:lastModifiedBy>
  <cp:revision>98</cp:revision>
  <dcterms:created xsi:type="dcterms:W3CDTF">2019-06-18T09:34:36Z</dcterms:created>
  <dcterms:modified xsi:type="dcterms:W3CDTF">2023-01-30T11:25:16Z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0x010100178801168A79A748A4F6536B147B90C9</vt:lpwstr>
  </property>
  <property fmtid="{D5CDD505-2E9C-101B-9397-08002B2CF9AE}" pid="3" name="MSIP_Label_b4b55921-129f-44c0-a61a-c16cbf372118_Enabled">
    <vt:lpwstr>true</vt:lpwstr>
  </property>
  <property fmtid="{D5CDD505-2E9C-101B-9397-08002B2CF9AE}" pid="4" name="MSIP_Label_b4b55921-129f-44c0-a61a-c16cbf372118_SetDate">
    <vt:lpwstr>2021-06-03T08:09:59Z</vt:lpwstr>
  </property>
  <property fmtid="{D5CDD505-2E9C-101B-9397-08002B2CF9AE}" pid="5" name="MSIP_Label_b4b55921-129f-44c0-a61a-c16cbf372118_Method">
    <vt:lpwstr>Privileged</vt:lpwstr>
  </property>
  <property fmtid="{D5CDD505-2E9C-101B-9397-08002B2CF9AE}" pid="6" name="MSIP_Label_b4b55921-129f-44c0-a61a-c16cbf372118_Name">
    <vt:lpwstr>Internal</vt:lpwstr>
  </property>
  <property fmtid="{D5CDD505-2E9C-101B-9397-08002B2CF9AE}" pid="7" name="MSIP_Label_b4b55921-129f-44c0-a61a-c16cbf372118_SiteId">
    <vt:lpwstr>c97a84f5-62bf-4715-beca-fc25af9516f1</vt:lpwstr>
  </property>
  <property fmtid="{D5CDD505-2E9C-101B-9397-08002B2CF9AE}" pid="8" name="MSIP_Label_b4b55921-129f-44c0-a61a-c16cbf372118_ActionId">
    <vt:lpwstr>2a52c956-8acf-4ee1-889d-3d1efd54a421</vt:lpwstr>
  </property>
  <property fmtid="{D5CDD505-2E9C-101B-9397-08002B2CF9AE}" pid="9" name="MSIP_Label_b4b55921-129f-44c0-a61a-c16cbf372118_ContentBits">
    <vt:lpwstr>1</vt:lpwstr>
  </property>
  <property fmtid="{D5CDD505-2E9C-101B-9397-08002B2CF9AE}" pid="10" name="ClassificationContentMarkingHeaderLocations">
    <vt:lpwstr>1_TITLE PAGES:3\2_BODY PAGES:3\3_CHARTS AND TABLES:3\4_END TITLE:4</vt:lpwstr>
  </property>
  <property fmtid="{D5CDD505-2E9C-101B-9397-08002B2CF9AE}" pid="11" name="ClassificationContentMarkingHeaderText">
    <vt:lpwstr>INTERNAL DATA</vt:lpwstr>
  </property>
</Properties>
</file>